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x-none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973137"/>
            <a:ext cx="7772400" cy="1144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2895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114800" y="4333875"/>
            <a:ext cx="5029200" cy="25241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21" name="Shape 21"/>
          <p:cNvSpPr/>
          <p:nvPr/>
        </p:nvSpPr>
        <p:spPr>
          <a:xfrm>
            <a:off x="0" y="2133600"/>
            <a:ext cx="9144000" cy="10318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52400" y="5318125"/>
            <a:ext cx="2144712" cy="13763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" name="Shape 25"/>
          <p:cNvSpPr txBox="1"/>
          <p:nvPr/>
        </p:nvSpPr>
        <p:spPr>
          <a:xfrm>
            <a:off x="3289300" y="6348412"/>
            <a:ext cx="320491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800" b="1" i="0" u="none" strike="noStrike" cap="none" baseline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Innovation Is Tradition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81533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000"/>
            </a:lvl1pPr>
            <a:lvl2pPr marL="457200" indent="0" rtl="0">
              <a:buFont typeface="Times New Roman"/>
              <a:buNone/>
              <a:defRPr sz="1800"/>
            </a:lvl2pPr>
            <a:lvl3pPr marL="914400" indent="0" rtl="0">
              <a:buFont typeface="Times New Roman"/>
              <a:buNone/>
              <a:defRPr sz="1600"/>
            </a:lvl3pPr>
            <a:lvl4pPr marL="1371600" indent="0" rtl="0">
              <a:buFont typeface="Times New Roman"/>
              <a:buNone/>
              <a:defRPr sz="1400"/>
            </a:lvl4pPr>
            <a:lvl5pPr marL="1828800" indent="0" rtl="0">
              <a:buFont typeface="Times New Roman"/>
              <a:buNone/>
              <a:defRPr sz="1400"/>
            </a:lvl5pPr>
            <a:lvl6pPr marL="2286000" indent="0" rtl="0">
              <a:buFont typeface="Times New Roman"/>
              <a:buNone/>
              <a:defRPr sz="1400"/>
            </a:lvl6pPr>
            <a:lvl7pPr marL="2743200" indent="0" rtl="0">
              <a:buFont typeface="Times New Roman"/>
              <a:buNone/>
              <a:defRPr sz="1400"/>
            </a:lvl7pPr>
            <a:lvl8pPr marL="3200400" indent="0" rtl="0">
              <a:buFont typeface="Times New Roman"/>
              <a:buNone/>
              <a:defRPr sz="1400"/>
            </a:lvl8pPr>
            <a:lvl9pPr marL="3657600" indent="0" rtl="0"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40005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762500" y="1371600"/>
            <a:ext cx="40005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lt1"/>
              </a:buClr>
              <a:buFont typeface="Times New Roman"/>
              <a:buNone/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899999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114800" y="4333875"/>
            <a:ext cx="5029200" cy="252412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990600"/>
            <a:ext cx="9144000" cy="10318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81533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2400" y="5318125"/>
            <a:ext cx="2144712" cy="1376363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6" name="Shape 16"/>
          <p:cNvSpPr txBox="1"/>
          <p:nvPr/>
        </p:nvSpPr>
        <p:spPr>
          <a:xfrm>
            <a:off x="3289300" y="6348412"/>
            <a:ext cx="320491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800" b="1" i="0" u="none" strike="noStrike" cap="none" baseline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Innovation Is Tradition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1347667"/>
            <a:ext cx="7772400" cy="77005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SYST699 – </a:t>
            </a:r>
            <a:r>
              <a:rPr lang="x-none" sz="4400" b="0" i="0" u="none" strike="noStrike" cap="none" baseline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4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PEC</a:t>
            </a:r>
            <a:r>
              <a:rPr lang="x-none" sz="4400" b="0" i="0" u="none" strike="noStrike" cap="none" baseline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Innovations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762000" y="2895600"/>
            <a:ext cx="7619999" cy="2438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 System Engineering Management Software Tool Test &amp; Analysis</a:t>
            </a:r>
          </a:p>
          <a:p>
            <a:endParaRPr/>
          </a:p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2590800" y="4114800"/>
            <a:ext cx="3428999" cy="10214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3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Project Plan - 2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52400" y="1416475"/>
            <a:ext cx="8834100" cy="40937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742950" lvl="1" indent="-285750" rtl="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Execute test case suites in phased manner.</a:t>
            </a:r>
          </a:p>
          <a:p>
            <a:pPr marL="742950" lvl="1" indent="-285750" rtl="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Document test case results.</a:t>
            </a:r>
          </a:p>
          <a:p>
            <a:pPr marL="742950" lvl="1" indent="-285750" rtl="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Compile and document project methodology, results and recommendations.</a:t>
            </a:r>
          </a:p>
          <a:p>
            <a:pPr marL="742950" lvl="1" indent="-285750" rtl="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 results and recommendations.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04800" y="14478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plan and work breakdown structure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 plan and test case suites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Bi-weekly status/progress reports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Final project report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Final project presentation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</a:p>
        </p:txBody>
      </p:sp>
      <p:sp>
        <p:nvSpPr>
          <p:cNvPr id="139" name="Shape 139"/>
          <p:cNvSpPr/>
          <p:nvPr/>
        </p:nvSpPr>
        <p:spPr>
          <a:xfrm>
            <a:off x="609600" y="1676400"/>
            <a:ext cx="7848599" cy="30857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0" name="Shape 140"/>
          <p:cNvSpPr txBox="1"/>
          <p:nvPr/>
        </p:nvSpPr>
        <p:spPr>
          <a:xfrm>
            <a:off x="3276600" y="4953000"/>
            <a:ext cx="28194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Dilbert Comic Relief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09600" y="1371600"/>
            <a:ext cx="8153399" cy="2769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Meet the </a:t>
            </a: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 </a:t>
            </a:r>
            <a:r>
              <a:rPr lang="x-none" sz="2800" b="0" i="0" u="none" strike="noStrike" cap="none" baseline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Innovations </a:t>
            </a: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Team</a:t>
            </a:r>
          </a:p>
          <a:p>
            <a:pPr marL="914400" marR="0" lvl="2" indent="-4572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Aron Ceely</a:t>
            </a:r>
          </a:p>
          <a:p>
            <a:pPr marL="914400" marR="0" lvl="2" indent="-4572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Justin Mathews</a:t>
            </a:r>
          </a:p>
          <a:p>
            <a:pPr marL="914400" marR="0" lvl="2" indent="-4572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Kate Stevenson</a:t>
            </a:r>
          </a:p>
          <a:p>
            <a:pPr marL="914400" marR="0" lvl="2" indent="-4572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Bruck Woldie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Background – SPEC Innovations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61758" y="1371600"/>
            <a:ext cx="8458200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 Innovations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Systems and Proposals Engineering Company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Established in 1993 and providing a wide variety of technical and proposal services to government and commercial customers.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Sponsor – Dr. Steven H. Dam, PhD in Nuclear Physics from Univ of South Carolina; BS degree from GMU in Physics.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 is the company’s first foray into commerical product development.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Background – Innoslate™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04800" y="1234895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alibri"/>
              <a:buNone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 Systems Engineering Tool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Tool was developed as the aggregation of several systems engineering tools and concepts that have been utilized for the past 25 years.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Cloud-based web application developed specifically for systems engineers to encompass activities related to the full systems lifecycle.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Includes capabilities related to requirements management, collaboration, system modeling, reporting, and discrete event simulation.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4800" y="104776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Problem Definition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04800" y="13716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Software product development is very new to SPEC Innovations necessitating a critical review and analysis of the Innoslate™ tool to provide independent feedback and recommendations.</a:t>
            </a:r>
          </a:p>
          <a:p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 Innovations’ primary need is an evaluation of the tool’s usability and the functionality to measure its ability to assist system engineers in doing their job.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Approach - 1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04800" y="13716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Select a testing methodology that is focused on measuring system usability and capabilities as they relate to system engineering activities (requirements, project planning, scheduling, modeling, collaboration).</a:t>
            </a:r>
          </a:p>
          <a:p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Establish a set of testing criteria to be utilized in evaluating the Innoslate™ tool.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Approach - 2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04800" y="13716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 and execute a suite of test case scenarios that measure the tool’s usability and functionality.</a:t>
            </a:r>
          </a:p>
          <a:p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Document test cases and results within the Innoslate™ tool as an additional measure of overall ease of use and utility.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Objectives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304800" y="1429319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Testing and critical/comparative evaluation of the capabiliti</a:t>
            </a:r>
            <a:r>
              <a:rPr lang="x-none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offered by </a:t>
            </a: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Compile and detail test results, feature comparisons, recommendations, and trade study analysis as part of a report to the sponsor.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Deliver the final project report and present project and finding to the sponsor and GMU faculty.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Plan - 1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04800" y="12192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Hold kick-off meeting </a:t>
            </a: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 sponsor - </a:t>
            </a:r>
            <a:r>
              <a:rPr lang="x-none" sz="2400" b="0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Competed; bi-weekly progress meetings established</a:t>
            </a: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Identify and document user requirements.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Conduct a small market analysis of existing systems engineering management tools.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 tool capabilities document, testing requirements.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 testing plan, test case suites, and work breakdown structure.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On-screen Show (4:3)</PresentationFormat>
  <Paragraphs>55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SYST699 – SPEC Innovations</vt:lpstr>
      <vt:lpstr>Introduction</vt:lpstr>
      <vt:lpstr>Background – SPEC Innovations</vt:lpstr>
      <vt:lpstr>Background – Innoslate™</vt:lpstr>
      <vt:lpstr>Project Problem Definition</vt:lpstr>
      <vt:lpstr>Project Approach - 1</vt:lpstr>
      <vt:lpstr>Project Approach - 2</vt:lpstr>
      <vt:lpstr>Project Objectives</vt:lpstr>
      <vt:lpstr>Project Plan - 1</vt:lpstr>
      <vt:lpstr>Project Plan - 2</vt:lpstr>
      <vt:lpstr>Deliverables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SYST699 – Spec Innovations</dc:title>
  <cp:lastModifiedBy>ceelya</cp:lastModifiedBy>
  <cp:revision>2</cp:revision>
  <dcterms:modified xsi:type="dcterms:W3CDTF">2012-09-13T14:08:25Z</dcterms:modified>
</cp:coreProperties>
</file>