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7D11B-14C8-4238-A07C-AF936CDEFF32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9AC0-C5BC-4BA3-8A92-2E514296C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82464-ACEC-4474-9B0B-1F684256975B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2912F-3F71-4BC7-9F73-676C62225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21336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0"/>
            <a:ext cx="6248400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439A0-C0F9-4F11-BC4A-EFCDB61BC7A4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5AD73-BEEC-4208-AD8C-A2CB02F86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96358-5BB6-4DD5-A276-76765D424B9F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BC367-CAD9-4440-8A2B-988290796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6DEC9-D837-4A28-8515-4F953F3B42E1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655F4-1B9C-49EA-B18D-1BE61DC7F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0403F-C8AD-4E79-937C-C417B1D28C69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3276-5DFA-430F-BD93-326063A07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9CB02-F4F6-4C7E-8E3F-20042ED69A24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12E22-F449-42A0-9017-F84245BB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DF1EA-99B6-4160-A279-A2D70D05C6D6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AB711-5880-4760-8B47-5BAA42CBD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7DA89-44E1-4306-9837-2C0EDBE26179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CB298-1964-4CA9-AE11-4F1E5F379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E0A6C-53E5-481F-82F5-587A7BD5D377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43C51-8DD2-48E8-B73E-0AB8EF56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98A69-C523-43CD-BCD0-8C51794E8DFA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67C6C-C347-478D-91D5-EA2A249ED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D0587-6BCD-4FEA-A3E9-DC79ED5EC91C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D6678-3614-4CA6-935F-F93BC7108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3DCB4-9FA2-4AB4-A033-89CAEEC33A5D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4E188-3480-4D45-9A4E-6001D11F5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5E913-5A43-4156-8948-7FF92C4D2A5F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87A8D-2000-4366-AE3F-9B48F76D9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21336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0"/>
            <a:ext cx="6248400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6DBDF-B436-445D-8003-4DF876D5D6BB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737FE-F1F4-4AE8-9B4E-9AA22FAE5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DDE5-1C1A-4464-B5D0-280B8074B6E1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755CC-9C5D-4282-BEE7-6DCB518D4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D2B0B-84F4-4EDE-94F4-E9D1F6A134DE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1BA01-D9CE-42A2-80D2-C94300081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7504F-7782-4471-B03F-E49426273382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77953-9651-48CA-9A2A-B02431D12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82FE8-860C-47E4-B64F-23D8A46D2B7D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6CC4D-5EAC-46E4-B7C6-8FF011812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C6A10-F728-46C4-AED0-854E2BAB8AC6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4BDE2-6326-4E73-96B2-7E8FEB963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08739-534F-4C4C-B961-541E5C7D2C97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C2E32-CACF-476B-B0E3-F483915E6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2F385-BAE2-4583-A0B1-1A9313885741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1DFB3-2912-4CDD-8655-689432AA5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0C0C0"/>
            </a:gs>
            <a:gs pos="50000">
              <a:srgbClr val="FFFFFF"/>
            </a:gs>
            <a:gs pos="100000">
              <a:srgbClr val="C0C0C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6DF4AB4-8B3D-409E-B92E-A9936B363D4C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9388" y="6248400"/>
            <a:ext cx="46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2BA44D5-F242-4114-A490-BCC0BEE8E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8" name="Picture 4" descr="GrayCurve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990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0"/>
            <a:ext cx="81534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2" name="Picture 8" descr="GMU_PLogo_RGB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19913" y="5318125"/>
            <a:ext cx="2144712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289300" y="6348413"/>
            <a:ext cx="25654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Think.  Learn.  Succeed.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636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0C0C0"/>
            </a:gs>
            <a:gs pos="50000">
              <a:srgbClr val="FFFFFF"/>
            </a:gs>
            <a:gs pos="100000">
              <a:srgbClr val="C0C0C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GrayCurve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2133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3316" name="Picture 8" descr="GMU_PLogo_RGB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19913" y="5318125"/>
            <a:ext cx="2144712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289300" y="6348413"/>
            <a:ext cx="25654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Think.  Learn.  Succeed.</a:t>
            </a:r>
          </a:p>
        </p:txBody>
      </p:sp>
      <p:pic>
        <p:nvPicPr>
          <p:cNvPr id="13318" name="Picture 10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636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2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0"/>
            <a:ext cx="81534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81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5F302DF-2004-40EC-AA3F-3CDF8C6AECFD}" type="datetimeFigureOut">
              <a:rPr lang="en-US"/>
              <a:pPr>
                <a:defRPr/>
              </a:pPr>
              <a:t>12/17/2009</a:t>
            </a:fld>
            <a:endParaRPr lang="en-US"/>
          </a:p>
        </p:txBody>
      </p:sp>
      <p:sp>
        <p:nvSpPr>
          <p:cNvPr id="1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248400"/>
            <a:ext cx="457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114ED68-3614-4F21-9F63-388EECE02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 (Gantt Chart)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smtClean="0"/>
              <a:t>Schedule (Network Diagram) (1 of 2)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564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Schedule (Network Diagram) (2 of 2)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514600"/>
            <a:ext cx="794385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son Template 1b">
  <a:themeElements>
    <a:clrScheme name="">
      <a:dk1>
        <a:srgbClr val="000000"/>
      </a:dk1>
      <a:lt1>
        <a:srgbClr val="000000"/>
      </a:lt1>
      <a:dk2>
        <a:srgbClr val="000000"/>
      </a:dk2>
      <a:lt2>
        <a:srgbClr val="5F5F5F"/>
      </a:lt2>
      <a:accent1>
        <a:srgbClr val="FFCC00"/>
      </a:accent1>
      <a:accent2>
        <a:srgbClr val="006600"/>
      </a:accent2>
      <a:accent3>
        <a:srgbClr val="AAAAAA"/>
      </a:accent3>
      <a:accent4>
        <a:srgbClr val="000000"/>
      </a:accent4>
      <a:accent5>
        <a:srgbClr val="FFE2AA"/>
      </a:accent5>
      <a:accent6>
        <a:srgbClr val="005C00"/>
      </a:accent6>
      <a:hlink>
        <a:srgbClr val="CC00CC"/>
      </a:hlink>
      <a:folHlink>
        <a:srgbClr val="990099"/>
      </a:folHlink>
    </a:clrScheme>
    <a:fontScheme name="Mason Template 1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on Template 1b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on Template 1b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on Template 1b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ason Template 1b">
  <a:themeElements>
    <a:clrScheme name="">
      <a:dk1>
        <a:srgbClr val="000000"/>
      </a:dk1>
      <a:lt1>
        <a:srgbClr val="000000"/>
      </a:lt1>
      <a:dk2>
        <a:srgbClr val="000000"/>
      </a:dk2>
      <a:lt2>
        <a:srgbClr val="5F5F5F"/>
      </a:lt2>
      <a:accent1>
        <a:srgbClr val="FFCC00"/>
      </a:accent1>
      <a:accent2>
        <a:srgbClr val="006600"/>
      </a:accent2>
      <a:accent3>
        <a:srgbClr val="AAAAAA"/>
      </a:accent3>
      <a:accent4>
        <a:srgbClr val="000000"/>
      </a:accent4>
      <a:accent5>
        <a:srgbClr val="FFE2AA"/>
      </a:accent5>
      <a:accent6>
        <a:srgbClr val="005C00"/>
      </a:accent6>
      <a:hlink>
        <a:srgbClr val="CC00CC"/>
      </a:hlink>
      <a:folHlink>
        <a:srgbClr val="990099"/>
      </a:folHlink>
    </a:clrScheme>
    <a:fontScheme name="1_Mason Template 1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ason Template 1b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on Template 1b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on Template 1b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Calibri</vt:lpstr>
      <vt:lpstr>Mason Template 1b</vt:lpstr>
      <vt:lpstr>1_Mason Template 1b</vt:lpstr>
      <vt:lpstr>Schedule (Gantt Chart)</vt:lpstr>
      <vt:lpstr>Schedule (Network Diagram) (1 of 2)</vt:lpstr>
      <vt:lpstr>Schedule (Network Diagram) (2 of 2)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 (Gantt Chart)</dc:title>
  <dc:creator>Administator</dc:creator>
  <cp:lastModifiedBy>Jay P. Stewart</cp:lastModifiedBy>
  <cp:revision>3</cp:revision>
  <dcterms:created xsi:type="dcterms:W3CDTF">2009-11-29T22:47:30Z</dcterms:created>
  <dcterms:modified xsi:type="dcterms:W3CDTF">2009-12-18T03:04:22Z</dcterms:modified>
</cp:coreProperties>
</file>