
<file path=[Content_Types].xml><?xml version="1.0" encoding="utf-8"?>
<Types xmlns="http://schemas.openxmlformats.org/package/2006/content-types">
  <Override PartName="/ppt/slides/slide29.xml" ContentType="application/vnd.openxmlformats-officedocument.presentationml.slide+xml"/>
  <Override PartName="/ppt/slides/slide47.xml" ContentType="application/vnd.openxmlformats-officedocument.presentationml.slide+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s/slide54.xml" ContentType="application/vnd.openxmlformats-officedocument.presentationml.slide+xml"/>
  <Override PartName="/ppt/slideLayouts/slideLayout6.xml" ContentType="application/vnd.openxmlformats-officedocument.presentationml.slideLayout+xml"/>
  <Override PartName="/ppt/slides/slide25.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27.xml" ContentType="application/vnd.openxmlformats-officedocument.presentationml.notesSlide+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theme/themeOverride1.xml" ContentType="application/vnd.openxmlformats-officedocument.themeOverride+xml"/>
  <Override PartName="/ppt/notesSlides/notesSlide16.xml" ContentType="application/vnd.openxmlformats-officedocument.presentationml.notesSlide+xml"/>
  <Override PartName="/ppt/notesSlides/notesSlide25.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23.xml" ContentType="application/vnd.openxmlformats-officedocument.presentationml.notesSlide+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21.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Override PartName="/ppt/notesSlides/notesSlide3.xml" ContentType="application/vnd.openxmlformats-officedocument.presentationml.notesSlide+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s/slide53.xml" ContentType="application/vnd.openxmlformats-officedocument.presentationml.slide+xml"/>
  <Default Extension="jpeg" ContentType="image/jpeg"/>
  <Override PartName="/ppt/slideLayouts/slideLayout3.xml" ContentType="application/vnd.openxmlformats-officedocument.presentationml.slideLayout+xml"/>
  <Override PartName="/ppt/theme/themeOverride4.xml" ContentType="application/vnd.openxmlformats-officedocument.themeOverride+xml"/>
  <Default Extension="emf" ContentType="image/x-emf"/>
  <Override PartName="/ppt/notesSlides/notesSlide17.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Layouts/slideLayout1.xml" ContentType="application/vnd.openxmlformats-officedocument.presentationml.slideLayout+xml"/>
  <Override PartName="/ppt/theme/themeOverride2.xml" ContentType="application/vnd.openxmlformats-officedocument.themeOverride+xml"/>
  <Override PartName="/ppt/notesSlides/notesSlide15.xml" ContentType="application/vnd.openxmlformats-officedocument.presentationml.notesSlide+xml"/>
  <Override PartName="/ppt/notesSlides/notesSlide24.xml" ContentType="application/vnd.openxmlformats-officedocument.presentationml.notesSlide+xml"/>
  <Override PartName="/ppt/notesSlides/notesSlide26.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20.xml" ContentType="application/vnd.openxmlformats-officedocument.presentationml.notesSlide+xml"/>
  <Override PartName="/ppt/notesSlides/notesSlide6.xml" ContentType="application/vnd.openxmlformats-officedocument.presentationml.notesSlide+xml"/>
  <Override PartName="/ppt/slides/slide8.xml" ContentType="application/vnd.openxmlformats-officedocument.presentationml.slide+xml"/>
  <Override PartName="/ppt/slides/slide49.xml" ContentType="application/vnd.openxmlformats-officedocument.presentationml.slide+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s/slide52.xml" ContentType="application/vnd.openxmlformats-officedocument.presentationml.slide+xml"/>
  <Override PartName="/ppt/theme/themeOverride3.xml" ContentType="application/vnd.openxmlformats-officedocument.themeOverride+xml"/>
  <Override PartName="/ppt/notesSlides/notesSlide18.xml" ContentType="application/vnd.openxmlformats-officedocument.presentationml.notesSlide+xml"/>
  <Default Extension="wmf" ContentType="image/x-wmf"/>
  <Default Extension="rels" ContentType="application/vnd.openxmlformats-package.relationship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744" r:id="rId1"/>
  </p:sldMasterIdLst>
  <p:notesMasterIdLst>
    <p:notesMasterId r:id="rId56"/>
  </p:notesMasterIdLst>
  <p:sldIdLst>
    <p:sldId id="256" r:id="rId2"/>
    <p:sldId id="257" r:id="rId3"/>
    <p:sldId id="291" r:id="rId4"/>
    <p:sldId id="271" r:id="rId5"/>
    <p:sldId id="293" r:id="rId6"/>
    <p:sldId id="258" r:id="rId7"/>
    <p:sldId id="294" r:id="rId8"/>
    <p:sldId id="292" r:id="rId9"/>
    <p:sldId id="295" r:id="rId10"/>
    <p:sldId id="296" r:id="rId11"/>
    <p:sldId id="297" r:id="rId12"/>
    <p:sldId id="298" r:id="rId13"/>
    <p:sldId id="299" r:id="rId14"/>
    <p:sldId id="273" r:id="rId15"/>
    <p:sldId id="272" r:id="rId16"/>
    <p:sldId id="300" r:id="rId17"/>
    <p:sldId id="274" r:id="rId18"/>
    <p:sldId id="301" r:id="rId19"/>
    <p:sldId id="302" r:id="rId20"/>
    <p:sldId id="303" r:id="rId21"/>
    <p:sldId id="304" r:id="rId22"/>
    <p:sldId id="275" r:id="rId23"/>
    <p:sldId id="305" r:id="rId24"/>
    <p:sldId id="306" r:id="rId25"/>
    <p:sldId id="325" r:id="rId26"/>
    <p:sldId id="307" r:id="rId27"/>
    <p:sldId id="308" r:id="rId28"/>
    <p:sldId id="309" r:id="rId29"/>
    <p:sldId id="311" r:id="rId30"/>
    <p:sldId id="312" r:id="rId31"/>
    <p:sldId id="310" r:id="rId32"/>
    <p:sldId id="314" r:id="rId33"/>
    <p:sldId id="316" r:id="rId34"/>
    <p:sldId id="315" r:id="rId35"/>
    <p:sldId id="317" r:id="rId36"/>
    <p:sldId id="318" r:id="rId37"/>
    <p:sldId id="319" r:id="rId38"/>
    <p:sldId id="323" r:id="rId39"/>
    <p:sldId id="321" r:id="rId40"/>
    <p:sldId id="322" r:id="rId41"/>
    <p:sldId id="324" r:id="rId42"/>
    <p:sldId id="264" r:id="rId43"/>
    <p:sldId id="326" r:id="rId44"/>
    <p:sldId id="328" r:id="rId45"/>
    <p:sldId id="333" r:id="rId46"/>
    <p:sldId id="331" r:id="rId47"/>
    <p:sldId id="334" r:id="rId48"/>
    <p:sldId id="332" r:id="rId49"/>
    <p:sldId id="335" r:id="rId50"/>
    <p:sldId id="336" r:id="rId51"/>
    <p:sldId id="337" r:id="rId52"/>
    <p:sldId id="338" r:id="rId53"/>
    <p:sldId id="339" r:id="rId54"/>
    <p:sldId id="340" r:id="rId55"/>
  </p:sldIdLst>
  <p:sldSz cx="9144000" cy="6858000" type="screen4x3"/>
  <p:notesSz cx="6858000" cy="9296400"/>
  <p:defaultTex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FF00"/>
    <a:srgbClr val="FF0000"/>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3654" autoAdjust="0"/>
    <p:restoredTop sz="86796" autoAdjust="0"/>
  </p:normalViewPr>
  <p:slideViewPr>
    <p:cSldViewPr>
      <p:cViewPr>
        <p:scale>
          <a:sx n="80" d="100"/>
          <a:sy n="80" d="100"/>
        </p:scale>
        <p:origin x="-276" y="594"/>
      </p:cViewPr>
      <p:guideLst>
        <p:guide orient="horz" pos="2160"/>
        <p:guide pos="2880"/>
      </p:guideLst>
    </p:cSldViewPr>
  </p:slideViewPr>
  <p:notesTextViewPr>
    <p:cViewPr>
      <p:scale>
        <a:sx n="100" d="100"/>
        <a:sy n="100" d="100"/>
      </p:scale>
      <p:origin x="0" y="0"/>
    </p:cViewPr>
  </p:notesTextViewPr>
  <p:sorterViewPr>
    <p:cViewPr>
      <p:scale>
        <a:sx n="66" d="100"/>
        <a:sy n="66" d="100"/>
      </p:scale>
      <p:origin x="0" y="4014"/>
    </p:cViewPr>
  </p:sorter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65138"/>
          </a:xfrm>
          <a:prstGeom prst="rect">
            <a:avLst/>
          </a:prstGeom>
        </p:spPr>
        <p:txBody>
          <a:bodyPr vert="horz" lIns="91440" tIns="45720" rIns="91440" bIns="45720" rtlCol="0"/>
          <a:lstStyle>
            <a:lvl1pPr algn="l">
              <a:defRPr sz="1200">
                <a:cs typeface="+mn-cs"/>
              </a:defRPr>
            </a:lvl1pPr>
          </a:lstStyle>
          <a:p>
            <a:pPr>
              <a:defRPr/>
            </a:pPr>
            <a:endParaRPr lang="en-US" dirty="0"/>
          </a:p>
        </p:txBody>
      </p:sp>
      <p:sp>
        <p:nvSpPr>
          <p:cNvPr id="3" name="Date Placeholder 2"/>
          <p:cNvSpPr>
            <a:spLocks noGrp="1"/>
          </p:cNvSpPr>
          <p:nvPr>
            <p:ph type="dt" idx="1"/>
          </p:nvPr>
        </p:nvSpPr>
        <p:spPr>
          <a:xfrm>
            <a:off x="3884613" y="0"/>
            <a:ext cx="2971800" cy="465138"/>
          </a:xfrm>
          <a:prstGeom prst="rect">
            <a:avLst/>
          </a:prstGeom>
        </p:spPr>
        <p:txBody>
          <a:bodyPr vert="horz" lIns="91440" tIns="45720" rIns="91440" bIns="45720" rtlCol="0"/>
          <a:lstStyle>
            <a:lvl1pPr algn="r">
              <a:defRPr sz="1200">
                <a:cs typeface="+mn-cs"/>
              </a:defRPr>
            </a:lvl1pPr>
          </a:lstStyle>
          <a:p>
            <a:pPr>
              <a:defRPr/>
            </a:pPr>
            <a:fld id="{DB9EB125-D514-4DAD-9983-025A6D8CD3DF}" type="datetimeFigureOut">
              <a:rPr lang="en-US"/>
              <a:pPr>
                <a:defRPr/>
              </a:pPr>
              <a:t>12/18/2009</a:t>
            </a:fld>
            <a:endParaRPr lang="en-US" dirty="0"/>
          </a:p>
        </p:txBody>
      </p:sp>
      <p:sp>
        <p:nvSpPr>
          <p:cNvPr id="4" name="Slide Image Placeholder 3"/>
          <p:cNvSpPr>
            <a:spLocks noGrp="1" noRot="1" noChangeAspect="1"/>
          </p:cNvSpPr>
          <p:nvPr>
            <p:ph type="sldImg" idx="2"/>
          </p:nvPr>
        </p:nvSpPr>
        <p:spPr>
          <a:xfrm>
            <a:off x="1104900" y="696913"/>
            <a:ext cx="4648200" cy="3486150"/>
          </a:xfrm>
          <a:prstGeom prst="rect">
            <a:avLst/>
          </a:prstGeom>
          <a:noFill/>
          <a:ln w="12700">
            <a:solidFill>
              <a:prstClr val="black"/>
            </a:solidFill>
          </a:ln>
        </p:spPr>
        <p:txBody>
          <a:bodyPr vert="horz" lIns="91440" tIns="45720" rIns="91440" bIns="45720" rtlCol="0" anchor="ctr"/>
          <a:lstStyle/>
          <a:p>
            <a:pPr lvl="0"/>
            <a:endParaRPr lang="en-US" noProof="0" dirty="0"/>
          </a:p>
        </p:txBody>
      </p:sp>
      <p:sp>
        <p:nvSpPr>
          <p:cNvPr id="5" name="Notes Placeholder 4"/>
          <p:cNvSpPr>
            <a:spLocks noGrp="1"/>
          </p:cNvSpPr>
          <p:nvPr>
            <p:ph type="body" sz="quarter" idx="3"/>
          </p:nvPr>
        </p:nvSpPr>
        <p:spPr>
          <a:xfrm>
            <a:off x="685800" y="4416425"/>
            <a:ext cx="5486400" cy="4183063"/>
          </a:xfrm>
          <a:prstGeom prst="rect">
            <a:avLst/>
          </a:prstGeom>
        </p:spPr>
        <p:txBody>
          <a:bodyPr vert="horz" lIns="91440" tIns="45720" rIns="91440" bIns="45720"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a:p>
        </p:txBody>
      </p:sp>
      <p:sp>
        <p:nvSpPr>
          <p:cNvPr id="6" name="Footer Placeholder 5"/>
          <p:cNvSpPr>
            <a:spLocks noGrp="1"/>
          </p:cNvSpPr>
          <p:nvPr>
            <p:ph type="ftr" sz="quarter" idx="4"/>
          </p:nvPr>
        </p:nvSpPr>
        <p:spPr>
          <a:xfrm>
            <a:off x="0" y="8829675"/>
            <a:ext cx="2971800" cy="465138"/>
          </a:xfrm>
          <a:prstGeom prst="rect">
            <a:avLst/>
          </a:prstGeom>
        </p:spPr>
        <p:txBody>
          <a:bodyPr vert="horz" lIns="91440" tIns="45720" rIns="91440" bIns="45720" rtlCol="0" anchor="b"/>
          <a:lstStyle>
            <a:lvl1pPr algn="l">
              <a:defRPr sz="1200">
                <a:cs typeface="+mn-cs"/>
              </a:defRPr>
            </a:lvl1pPr>
          </a:lstStyle>
          <a:p>
            <a:pPr>
              <a:defRPr/>
            </a:pPr>
            <a:endParaRPr lang="en-US" dirty="0"/>
          </a:p>
        </p:txBody>
      </p:sp>
      <p:sp>
        <p:nvSpPr>
          <p:cNvPr id="7" name="Slide Number Placeholder 6"/>
          <p:cNvSpPr>
            <a:spLocks noGrp="1"/>
          </p:cNvSpPr>
          <p:nvPr>
            <p:ph type="sldNum" sz="quarter" idx="5"/>
          </p:nvPr>
        </p:nvSpPr>
        <p:spPr>
          <a:xfrm>
            <a:off x="3884613" y="8829675"/>
            <a:ext cx="2971800" cy="465138"/>
          </a:xfrm>
          <a:prstGeom prst="rect">
            <a:avLst/>
          </a:prstGeom>
        </p:spPr>
        <p:txBody>
          <a:bodyPr vert="horz" lIns="91440" tIns="45720" rIns="91440" bIns="45720" rtlCol="0" anchor="b"/>
          <a:lstStyle>
            <a:lvl1pPr algn="r">
              <a:defRPr sz="1200">
                <a:cs typeface="+mn-cs"/>
              </a:defRPr>
            </a:lvl1pPr>
          </a:lstStyle>
          <a:p>
            <a:pPr>
              <a:defRPr/>
            </a:pPr>
            <a:fld id="{C1F4E476-D923-430A-BA1B-4BEC51841C96}" type="slidenum">
              <a:rPr lang="en-US"/>
              <a:pPr>
                <a:defRPr/>
              </a:pPr>
              <a:t>‹#›</a:t>
            </a:fld>
            <a:endParaRPr lang="en-US" dirty="0"/>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Slide Image Placeholder 1"/>
          <p:cNvSpPr>
            <a:spLocks noGrp="1" noRot="1" noChangeAspect="1" noTextEdit="1"/>
          </p:cNvSpPr>
          <p:nvPr>
            <p:ph type="sldImg"/>
          </p:nvPr>
        </p:nvSpPr>
        <p:spPr bwMode="auto">
          <a:noFill/>
          <a:ln>
            <a:solidFill>
              <a:srgbClr val="000000"/>
            </a:solidFill>
            <a:miter lim="800000"/>
            <a:headEnd/>
            <a:tailEnd/>
          </a:ln>
        </p:spPr>
      </p:sp>
      <p:sp>
        <p:nvSpPr>
          <p:cNvPr id="15362"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dirty="0" smtClean="0"/>
          </a:p>
        </p:txBody>
      </p:sp>
      <p:sp>
        <p:nvSpPr>
          <p:cNvPr id="34820"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a:defRPr/>
            </a:pPr>
            <a:fld id="{F19799AE-C77D-4F9E-94AC-7AE04F7A2C7F}" type="slidenum">
              <a:rPr lang="en-US" smtClean="0"/>
              <a:pPr>
                <a:defRPr/>
              </a:pPr>
              <a:t>1</a:t>
            </a:fld>
            <a:endParaRPr lang="en-US" dirty="0"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1" name="Slide Image Placeholder 1"/>
          <p:cNvSpPr>
            <a:spLocks noGrp="1" noRot="1" noChangeAspect="1" noTextEdit="1"/>
          </p:cNvSpPr>
          <p:nvPr>
            <p:ph type="sldImg"/>
          </p:nvPr>
        </p:nvSpPr>
        <p:spPr bwMode="auto">
          <a:noFill/>
          <a:ln>
            <a:solidFill>
              <a:srgbClr val="000000"/>
            </a:solidFill>
            <a:miter lim="800000"/>
            <a:headEnd/>
            <a:tailEnd/>
          </a:ln>
        </p:spPr>
      </p:sp>
      <p:sp>
        <p:nvSpPr>
          <p:cNvPr id="35842"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dirty="0" smtClean="0"/>
          </a:p>
        </p:txBody>
      </p:sp>
      <p:sp>
        <p:nvSpPr>
          <p:cNvPr id="35844"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a:defRPr/>
            </a:pPr>
            <a:fld id="{E0A772FB-859C-4AE2-9E9F-49F497522F48}" type="slidenum">
              <a:rPr lang="en-US" smtClean="0"/>
              <a:pPr>
                <a:defRPr/>
              </a:pPr>
              <a:t>12</a:t>
            </a:fld>
            <a:endParaRPr lang="en-US" dirty="0" smtClean="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3" name="Slide Image Placeholder 1"/>
          <p:cNvSpPr>
            <a:spLocks noGrp="1" noRot="1" noChangeAspect="1" noTextEdit="1"/>
          </p:cNvSpPr>
          <p:nvPr>
            <p:ph type="sldImg"/>
          </p:nvPr>
        </p:nvSpPr>
        <p:spPr bwMode="auto">
          <a:noFill/>
          <a:ln>
            <a:solidFill>
              <a:srgbClr val="000000"/>
            </a:solidFill>
            <a:miter lim="800000"/>
            <a:headEnd/>
            <a:tailEnd/>
          </a:ln>
        </p:spPr>
      </p:sp>
      <p:sp>
        <p:nvSpPr>
          <p:cNvPr id="38914"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dirty="0" smtClean="0"/>
          </a:p>
        </p:txBody>
      </p:sp>
      <p:sp>
        <p:nvSpPr>
          <p:cNvPr id="41988"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a:defRPr/>
            </a:pPr>
            <a:fld id="{251AB200-0A84-489F-AE23-7C7E28C0621A}" type="slidenum">
              <a:rPr lang="en-US" smtClean="0"/>
              <a:pPr>
                <a:defRPr/>
              </a:pPr>
              <a:t>14</a:t>
            </a:fld>
            <a:endParaRPr lang="en-US" dirty="0" smtClean="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1" name="Slide Image Placeholder 1"/>
          <p:cNvSpPr>
            <a:spLocks noGrp="1" noRot="1" noChangeAspect="1" noTextEdit="1"/>
          </p:cNvSpPr>
          <p:nvPr>
            <p:ph type="sldImg"/>
          </p:nvPr>
        </p:nvSpPr>
        <p:spPr bwMode="auto">
          <a:noFill/>
          <a:ln>
            <a:solidFill>
              <a:srgbClr val="000000"/>
            </a:solidFill>
            <a:miter lim="800000"/>
            <a:headEnd/>
            <a:tailEnd/>
          </a:ln>
        </p:spPr>
      </p:sp>
      <p:sp>
        <p:nvSpPr>
          <p:cNvPr id="40962"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dirty="0" smtClean="0"/>
          </a:p>
        </p:txBody>
      </p:sp>
      <p:sp>
        <p:nvSpPr>
          <p:cNvPr id="43012"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a:defRPr/>
            </a:pPr>
            <a:fld id="{CF91E8CC-4369-4585-A287-CD500AEEF93A}" type="slidenum">
              <a:rPr lang="en-US" smtClean="0"/>
              <a:pPr>
                <a:defRPr/>
              </a:pPr>
              <a:t>15</a:t>
            </a:fld>
            <a:endParaRPr lang="en-US" dirty="0" smtClean="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09" name="Slide Image Placeholder 1"/>
          <p:cNvSpPr>
            <a:spLocks noGrp="1" noRot="1" noChangeAspect="1" noTextEdit="1"/>
          </p:cNvSpPr>
          <p:nvPr>
            <p:ph type="sldImg"/>
          </p:nvPr>
        </p:nvSpPr>
        <p:spPr bwMode="auto">
          <a:noFill/>
          <a:ln>
            <a:solidFill>
              <a:srgbClr val="000000"/>
            </a:solidFill>
            <a:miter lim="800000"/>
            <a:headEnd/>
            <a:tailEnd/>
          </a:ln>
        </p:spPr>
      </p:sp>
      <p:sp>
        <p:nvSpPr>
          <p:cNvPr id="43010"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dirty="0" smtClean="0"/>
          </a:p>
        </p:txBody>
      </p:sp>
      <p:sp>
        <p:nvSpPr>
          <p:cNvPr id="35844"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a:defRPr/>
            </a:pPr>
            <a:fld id="{38B60FFF-F79C-4824-A368-970BC0B5F38F}" type="slidenum">
              <a:rPr lang="en-US" smtClean="0"/>
              <a:pPr>
                <a:defRPr/>
              </a:pPr>
              <a:t>16</a:t>
            </a:fld>
            <a:endParaRPr lang="en-US" dirty="0" smtClean="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7" name="Slide Image Placeholder 1"/>
          <p:cNvSpPr>
            <a:spLocks noGrp="1" noRot="1" noChangeAspect="1" noTextEdit="1"/>
          </p:cNvSpPr>
          <p:nvPr>
            <p:ph type="sldImg"/>
          </p:nvPr>
        </p:nvSpPr>
        <p:spPr bwMode="auto">
          <a:noFill/>
          <a:ln>
            <a:solidFill>
              <a:srgbClr val="000000"/>
            </a:solidFill>
            <a:miter lim="800000"/>
            <a:headEnd/>
            <a:tailEnd/>
          </a:ln>
        </p:spPr>
      </p:sp>
      <p:sp>
        <p:nvSpPr>
          <p:cNvPr id="45058"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dirty="0" smtClean="0"/>
          </a:p>
        </p:txBody>
      </p:sp>
      <p:sp>
        <p:nvSpPr>
          <p:cNvPr id="44036"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a:defRPr/>
            </a:pPr>
            <a:fld id="{5F9F76A1-DE21-45BD-948B-54C62E5D4BAF}" type="slidenum">
              <a:rPr lang="en-US" smtClean="0"/>
              <a:pPr>
                <a:defRPr/>
              </a:pPr>
              <a:t>17</a:t>
            </a:fld>
            <a:endParaRPr lang="en-US" dirty="0" smtClean="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5" name="Slide Image Placeholder 1"/>
          <p:cNvSpPr>
            <a:spLocks noGrp="1" noRot="1" noChangeAspect="1" noTextEdit="1"/>
          </p:cNvSpPr>
          <p:nvPr>
            <p:ph type="sldImg"/>
          </p:nvPr>
        </p:nvSpPr>
        <p:spPr bwMode="auto">
          <a:noFill/>
          <a:ln>
            <a:solidFill>
              <a:srgbClr val="000000"/>
            </a:solidFill>
            <a:miter lim="800000"/>
            <a:headEnd/>
            <a:tailEnd/>
          </a:ln>
        </p:spPr>
      </p:sp>
      <p:sp>
        <p:nvSpPr>
          <p:cNvPr id="47106"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dirty="0" smtClean="0"/>
          </a:p>
        </p:txBody>
      </p:sp>
      <p:sp>
        <p:nvSpPr>
          <p:cNvPr id="44036"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a:defRPr/>
            </a:pPr>
            <a:fld id="{43123520-30E2-4CCD-9B8D-2312C6C42A37}" type="slidenum">
              <a:rPr lang="en-US" smtClean="0"/>
              <a:pPr>
                <a:defRPr/>
              </a:pPr>
              <a:t>18</a:t>
            </a:fld>
            <a:endParaRPr lang="en-US" dirty="0" smtClean="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3" name="Slide Image Placeholder 1"/>
          <p:cNvSpPr>
            <a:spLocks noGrp="1" noRot="1" noChangeAspect="1" noTextEdit="1"/>
          </p:cNvSpPr>
          <p:nvPr>
            <p:ph type="sldImg"/>
          </p:nvPr>
        </p:nvSpPr>
        <p:spPr bwMode="auto">
          <a:noFill/>
          <a:ln>
            <a:solidFill>
              <a:srgbClr val="000000"/>
            </a:solidFill>
            <a:miter lim="800000"/>
            <a:headEnd/>
            <a:tailEnd/>
          </a:ln>
        </p:spPr>
      </p:sp>
      <p:sp>
        <p:nvSpPr>
          <p:cNvPr id="49154"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dirty="0" smtClean="0"/>
          </a:p>
        </p:txBody>
      </p:sp>
      <p:sp>
        <p:nvSpPr>
          <p:cNvPr id="35844"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a:defRPr/>
            </a:pPr>
            <a:fld id="{3689C40F-6A66-4114-B136-42E3A4C61537}" type="slidenum">
              <a:rPr lang="en-US" smtClean="0"/>
              <a:pPr>
                <a:defRPr/>
              </a:pPr>
              <a:t>19</a:t>
            </a:fld>
            <a:endParaRPr lang="en-US" dirty="0" smtClean="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49" name="Slide Image Placeholder 1"/>
          <p:cNvSpPr>
            <a:spLocks noGrp="1" noRot="1" noChangeAspect="1" noTextEdit="1"/>
          </p:cNvSpPr>
          <p:nvPr>
            <p:ph type="sldImg"/>
          </p:nvPr>
        </p:nvSpPr>
        <p:spPr bwMode="auto">
          <a:noFill/>
          <a:ln>
            <a:solidFill>
              <a:srgbClr val="000000"/>
            </a:solidFill>
            <a:miter lim="800000"/>
            <a:headEnd/>
            <a:tailEnd/>
          </a:ln>
        </p:spPr>
      </p:sp>
      <p:sp>
        <p:nvSpPr>
          <p:cNvPr id="53250"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dirty="0" smtClean="0"/>
          </a:p>
        </p:txBody>
      </p:sp>
      <p:sp>
        <p:nvSpPr>
          <p:cNvPr id="45060"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a:defRPr/>
            </a:pPr>
            <a:fld id="{0CFD0BA7-4E16-4D3F-B10A-0673D1E16EFD}" type="slidenum">
              <a:rPr lang="en-US" smtClean="0"/>
              <a:pPr>
                <a:defRPr/>
              </a:pPr>
              <a:t>22</a:t>
            </a:fld>
            <a:endParaRPr lang="en-US" dirty="0" smtClean="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7" name="Slide Image Placeholder 1"/>
          <p:cNvSpPr>
            <a:spLocks noGrp="1" noRot="1" noChangeAspect="1" noTextEdit="1"/>
          </p:cNvSpPr>
          <p:nvPr>
            <p:ph type="sldImg"/>
          </p:nvPr>
        </p:nvSpPr>
        <p:spPr bwMode="auto">
          <a:noFill/>
          <a:ln>
            <a:solidFill>
              <a:srgbClr val="000000"/>
            </a:solidFill>
            <a:miter lim="800000"/>
            <a:headEnd/>
            <a:tailEnd/>
          </a:ln>
        </p:spPr>
      </p:sp>
      <p:sp>
        <p:nvSpPr>
          <p:cNvPr id="55298"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dirty="0" smtClean="0"/>
          </a:p>
        </p:txBody>
      </p:sp>
      <p:sp>
        <p:nvSpPr>
          <p:cNvPr id="35844"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a:defRPr/>
            </a:pPr>
            <a:fld id="{CCF799C7-A90F-47B5-8D2B-1BAF3FFC6D42}" type="slidenum">
              <a:rPr lang="en-US" smtClean="0"/>
              <a:pPr>
                <a:defRPr/>
              </a:pPr>
              <a:t>23</a:t>
            </a:fld>
            <a:endParaRPr lang="en-US" dirty="0" smtClean="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3" name="Slide Image Placeholder 1"/>
          <p:cNvSpPr>
            <a:spLocks noGrp="1" noRot="1" noChangeAspect="1" noTextEdit="1"/>
          </p:cNvSpPr>
          <p:nvPr>
            <p:ph type="sldImg"/>
          </p:nvPr>
        </p:nvSpPr>
        <p:spPr bwMode="auto">
          <a:noFill/>
          <a:ln>
            <a:solidFill>
              <a:srgbClr val="000000"/>
            </a:solidFill>
            <a:miter lim="800000"/>
            <a:headEnd/>
            <a:tailEnd/>
          </a:ln>
        </p:spPr>
      </p:sp>
      <p:sp>
        <p:nvSpPr>
          <p:cNvPr id="59394"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dirty="0" smtClean="0"/>
          </a:p>
        </p:txBody>
      </p:sp>
      <p:sp>
        <p:nvSpPr>
          <p:cNvPr id="35844"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a:defRPr/>
            </a:pPr>
            <a:fld id="{C2FA6857-7ADB-4CEF-AD84-712C21DB668A}" type="slidenum">
              <a:rPr lang="en-US" smtClean="0"/>
              <a:pPr>
                <a:defRPr/>
              </a:pPr>
              <a:t>26</a:t>
            </a:fld>
            <a:endParaRPr lang="en-US" dirty="0"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Slide Image Placeholder 1"/>
          <p:cNvSpPr>
            <a:spLocks noGrp="1" noRot="1" noChangeAspect="1" noTextEdit="1"/>
          </p:cNvSpPr>
          <p:nvPr>
            <p:ph type="sldImg"/>
          </p:nvPr>
        </p:nvSpPr>
        <p:spPr bwMode="auto">
          <a:noFill/>
          <a:ln>
            <a:solidFill>
              <a:srgbClr val="000000"/>
            </a:solidFill>
            <a:miter lim="800000"/>
            <a:headEnd/>
            <a:tailEnd/>
          </a:ln>
        </p:spPr>
      </p:sp>
      <p:sp>
        <p:nvSpPr>
          <p:cNvPr id="17410"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dirty="0" smtClean="0"/>
          </a:p>
        </p:txBody>
      </p:sp>
      <p:sp>
        <p:nvSpPr>
          <p:cNvPr id="35844"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a:defRPr/>
            </a:pPr>
            <a:fld id="{E078232E-9F75-4890-8A1A-5F5D66F0E4E2}" type="slidenum">
              <a:rPr lang="en-US" smtClean="0"/>
              <a:pPr>
                <a:defRPr/>
              </a:pPr>
              <a:t>2</a:t>
            </a:fld>
            <a:endParaRPr lang="en-US" dirty="0" smtClean="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09" name="Slide Image Placeholder 1"/>
          <p:cNvSpPr>
            <a:spLocks noGrp="1" noRot="1" noChangeAspect="1" noTextEdit="1"/>
          </p:cNvSpPr>
          <p:nvPr>
            <p:ph type="sldImg"/>
          </p:nvPr>
        </p:nvSpPr>
        <p:spPr bwMode="auto">
          <a:noFill/>
          <a:ln>
            <a:solidFill>
              <a:srgbClr val="000000"/>
            </a:solidFill>
            <a:miter lim="800000"/>
            <a:headEnd/>
            <a:tailEnd/>
          </a:ln>
        </p:spPr>
      </p:sp>
      <p:sp>
        <p:nvSpPr>
          <p:cNvPr id="68610"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dirty="0" smtClean="0"/>
          </a:p>
        </p:txBody>
      </p:sp>
      <p:sp>
        <p:nvSpPr>
          <p:cNvPr id="35844"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a:defRPr/>
            </a:pPr>
            <a:fld id="{BB13D3BB-2522-48F5-873F-7A48DF2BA071}" type="slidenum">
              <a:rPr lang="en-US" smtClean="0"/>
              <a:pPr>
                <a:defRPr/>
              </a:pPr>
              <a:t>34</a:t>
            </a:fld>
            <a:endParaRPr lang="en-US" dirty="0" smtClean="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7" name="Slide Image Placeholder 1"/>
          <p:cNvSpPr>
            <a:spLocks noGrp="1" noRot="1" noChangeAspect="1" noTextEdit="1"/>
          </p:cNvSpPr>
          <p:nvPr>
            <p:ph type="sldImg"/>
          </p:nvPr>
        </p:nvSpPr>
        <p:spPr bwMode="auto">
          <a:noFill/>
          <a:ln>
            <a:solidFill>
              <a:srgbClr val="000000"/>
            </a:solidFill>
            <a:miter lim="800000"/>
            <a:headEnd/>
            <a:tailEnd/>
          </a:ln>
        </p:spPr>
      </p:sp>
      <p:sp>
        <p:nvSpPr>
          <p:cNvPr id="70658"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dirty="0" smtClean="0"/>
          </a:p>
        </p:txBody>
      </p:sp>
      <p:sp>
        <p:nvSpPr>
          <p:cNvPr id="57348"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a:defRPr/>
            </a:pPr>
            <a:fld id="{9AE17A2C-D2E9-466F-9F27-6E13541DA463}" type="slidenum">
              <a:rPr lang="en-US" smtClean="0"/>
              <a:pPr>
                <a:defRPr/>
              </a:pPr>
              <a:t>35</a:t>
            </a:fld>
            <a:endParaRPr lang="en-US" dirty="0" smtClean="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5" name="Slide Image Placeholder 1"/>
          <p:cNvSpPr>
            <a:spLocks noGrp="1" noRot="1" noChangeAspect="1" noTextEdit="1"/>
          </p:cNvSpPr>
          <p:nvPr>
            <p:ph type="sldImg"/>
          </p:nvPr>
        </p:nvSpPr>
        <p:spPr bwMode="auto">
          <a:noFill/>
          <a:ln>
            <a:solidFill>
              <a:srgbClr val="000000"/>
            </a:solidFill>
            <a:miter lim="800000"/>
            <a:headEnd/>
            <a:tailEnd/>
          </a:ln>
        </p:spPr>
      </p:sp>
      <p:sp>
        <p:nvSpPr>
          <p:cNvPr id="72706"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dirty="0" smtClean="0"/>
          </a:p>
        </p:txBody>
      </p:sp>
      <p:sp>
        <p:nvSpPr>
          <p:cNvPr id="57348"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a:defRPr/>
            </a:pPr>
            <a:fld id="{9D5293CA-CC91-4EC6-8D2D-386BD67C1207}" type="slidenum">
              <a:rPr lang="en-US" smtClean="0"/>
              <a:pPr>
                <a:defRPr/>
              </a:pPr>
              <a:t>36</a:t>
            </a:fld>
            <a:endParaRPr lang="en-US" dirty="0" smtClean="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3" name="Slide Image Placeholder 1"/>
          <p:cNvSpPr>
            <a:spLocks noGrp="1" noRot="1" noChangeAspect="1" noTextEdit="1"/>
          </p:cNvSpPr>
          <p:nvPr>
            <p:ph type="sldImg"/>
          </p:nvPr>
        </p:nvSpPr>
        <p:spPr bwMode="auto">
          <a:noFill/>
          <a:ln>
            <a:solidFill>
              <a:srgbClr val="000000"/>
            </a:solidFill>
            <a:miter lim="800000"/>
            <a:headEnd/>
            <a:tailEnd/>
          </a:ln>
        </p:spPr>
      </p:sp>
      <p:sp>
        <p:nvSpPr>
          <p:cNvPr id="74754"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dirty="0" smtClean="0"/>
          </a:p>
        </p:txBody>
      </p:sp>
      <p:sp>
        <p:nvSpPr>
          <p:cNvPr id="57348"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a:defRPr/>
            </a:pPr>
            <a:fld id="{C93C8063-D6CB-44FF-A720-E1ECEFC9203F}" type="slidenum">
              <a:rPr lang="en-US" smtClean="0"/>
              <a:pPr>
                <a:defRPr/>
              </a:pPr>
              <a:t>37</a:t>
            </a:fld>
            <a:endParaRPr lang="en-US" dirty="0" smtClean="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1" name="Slide Image Placeholder 1"/>
          <p:cNvSpPr>
            <a:spLocks noGrp="1" noRot="1" noChangeAspect="1" noTextEdit="1"/>
          </p:cNvSpPr>
          <p:nvPr>
            <p:ph type="sldImg"/>
          </p:nvPr>
        </p:nvSpPr>
        <p:spPr bwMode="auto">
          <a:noFill/>
          <a:ln>
            <a:solidFill>
              <a:srgbClr val="000000"/>
            </a:solidFill>
            <a:miter lim="800000"/>
            <a:headEnd/>
            <a:tailEnd/>
          </a:ln>
        </p:spPr>
      </p:sp>
      <p:sp>
        <p:nvSpPr>
          <p:cNvPr id="76802"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dirty="0" smtClean="0"/>
          </a:p>
        </p:txBody>
      </p:sp>
      <p:sp>
        <p:nvSpPr>
          <p:cNvPr id="36868"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a:defRPr/>
            </a:pPr>
            <a:fld id="{3D95242E-5C77-4822-8D4C-49BFDAC41612}" type="slidenum">
              <a:rPr lang="en-US" smtClean="0"/>
              <a:pPr>
                <a:defRPr/>
              </a:pPr>
              <a:t>38</a:t>
            </a:fld>
            <a:endParaRPr lang="en-US" dirty="0" smtClean="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49" name="Slide Image Placeholder 1"/>
          <p:cNvSpPr>
            <a:spLocks noGrp="1" noRot="1" noChangeAspect="1" noTextEdit="1"/>
          </p:cNvSpPr>
          <p:nvPr>
            <p:ph type="sldImg"/>
          </p:nvPr>
        </p:nvSpPr>
        <p:spPr bwMode="auto">
          <a:noFill/>
          <a:ln>
            <a:solidFill>
              <a:srgbClr val="000000"/>
            </a:solidFill>
            <a:miter lim="800000"/>
            <a:headEnd/>
            <a:tailEnd/>
          </a:ln>
        </p:spPr>
      </p:sp>
      <p:sp>
        <p:nvSpPr>
          <p:cNvPr id="78850"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dirty="0" smtClean="0"/>
          </a:p>
        </p:txBody>
      </p:sp>
      <p:sp>
        <p:nvSpPr>
          <p:cNvPr id="35844"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a:defRPr/>
            </a:pPr>
            <a:fld id="{8063CD59-63FD-476D-92EE-C2F8541DA20E}" type="slidenum">
              <a:rPr lang="en-US" smtClean="0"/>
              <a:pPr>
                <a:defRPr/>
              </a:pPr>
              <a:t>39</a:t>
            </a:fld>
            <a:endParaRPr lang="en-US" dirty="0" smtClean="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7" name="Slide Image Placeholder 1"/>
          <p:cNvSpPr>
            <a:spLocks noGrp="1" noRot="1" noChangeAspect="1" noTextEdit="1"/>
          </p:cNvSpPr>
          <p:nvPr>
            <p:ph type="sldImg"/>
          </p:nvPr>
        </p:nvSpPr>
        <p:spPr bwMode="auto">
          <a:noFill/>
          <a:ln>
            <a:solidFill>
              <a:srgbClr val="000000"/>
            </a:solidFill>
            <a:miter lim="800000"/>
            <a:headEnd/>
            <a:tailEnd/>
          </a:ln>
        </p:spPr>
      </p:sp>
      <p:sp>
        <p:nvSpPr>
          <p:cNvPr id="80898"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dirty="0" smtClean="0"/>
          </a:p>
        </p:txBody>
      </p:sp>
      <p:sp>
        <p:nvSpPr>
          <p:cNvPr id="57348"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a:defRPr/>
            </a:pPr>
            <a:fld id="{09560714-49B0-4748-B4C3-D5536E9DAE51}" type="slidenum">
              <a:rPr lang="en-US" smtClean="0"/>
              <a:pPr>
                <a:defRPr/>
              </a:pPr>
              <a:t>40</a:t>
            </a:fld>
            <a:endParaRPr lang="en-US" dirty="0" smtClean="0"/>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69" name="Slide Image Placeholder 1"/>
          <p:cNvSpPr>
            <a:spLocks noGrp="1" noRot="1" noChangeAspect="1" noTextEdit="1"/>
          </p:cNvSpPr>
          <p:nvPr>
            <p:ph type="sldImg"/>
          </p:nvPr>
        </p:nvSpPr>
        <p:spPr bwMode="auto">
          <a:noFill/>
          <a:ln>
            <a:solidFill>
              <a:srgbClr val="000000"/>
            </a:solidFill>
            <a:miter lim="800000"/>
            <a:headEnd/>
            <a:tailEnd/>
          </a:ln>
        </p:spPr>
      </p:sp>
      <p:sp>
        <p:nvSpPr>
          <p:cNvPr id="83970"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dirty="0" smtClean="0"/>
          </a:p>
        </p:txBody>
      </p:sp>
      <p:sp>
        <p:nvSpPr>
          <p:cNvPr id="58372"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a:defRPr/>
            </a:pPr>
            <a:fld id="{99292212-9388-4309-B6AF-9D07D00BD3C5}" type="slidenum">
              <a:rPr lang="en-US" smtClean="0"/>
              <a:pPr>
                <a:defRPr/>
              </a:pPr>
              <a:t>42</a:t>
            </a:fld>
            <a:endParaRPr lang="en-US" dirty="0"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Slide Image Placeholder 1"/>
          <p:cNvSpPr>
            <a:spLocks noGrp="1" noRot="1" noChangeAspect="1" noTextEdit="1"/>
          </p:cNvSpPr>
          <p:nvPr>
            <p:ph type="sldImg"/>
          </p:nvPr>
        </p:nvSpPr>
        <p:spPr bwMode="auto">
          <a:noFill/>
          <a:ln>
            <a:solidFill>
              <a:srgbClr val="000000"/>
            </a:solidFill>
            <a:miter lim="800000"/>
            <a:headEnd/>
            <a:tailEnd/>
          </a:ln>
        </p:spPr>
      </p:sp>
      <p:sp>
        <p:nvSpPr>
          <p:cNvPr id="19458"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dirty="0" smtClean="0"/>
          </a:p>
        </p:txBody>
      </p:sp>
      <p:sp>
        <p:nvSpPr>
          <p:cNvPr id="35844"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a:defRPr/>
            </a:pPr>
            <a:fld id="{E9EAE45C-D07F-4D1D-B0D2-B201D41E04E5}" type="slidenum">
              <a:rPr lang="en-US" smtClean="0"/>
              <a:pPr>
                <a:defRPr/>
              </a:pPr>
              <a:t>3</a:t>
            </a:fld>
            <a:endParaRPr lang="en-US" dirty="0"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Slide Image Placeholder 1"/>
          <p:cNvSpPr>
            <a:spLocks noGrp="1" noRot="1" noChangeAspect="1" noTextEdit="1"/>
          </p:cNvSpPr>
          <p:nvPr>
            <p:ph type="sldImg"/>
          </p:nvPr>
        </p:nvSpPr>
        <p:spPr bwMode="auto">
          <a:noFill/>
          <a:ln>
            <a:solidFill>
              <a:srgbClr val="000000"/>
            </a:solidFill>
            <a:miter lim="800000"/>
            <a:headEnd/>
            <a:tailEnd/>
          </a:ln>
        </p:spPr>
      </p:sp>
      <p:sp>
        <p:nvSpPr>
          <p:cNvPr id="21506"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dirty="0" smtClean="0"/>
          </a:p>
        </p:txBody>
      </p:sp>
      <p:sp>
        <p:nvSpPr>
          <p:cNvPr id="37892"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a:defRPr/>
            </a:pPr>
            <a:fld id="{BB2D3769-B530-40CB-A53E-D77392977757}" type="slidenum">
              <a:rPr lang="en-US" smtClean="0"/>
              <a:pPr>
                <a:defRPr/>
              </a:pPr>
              <a:t>4</a:t>
            </a:fld>
            <a:endParaRPr lang="en-US" dirty="0"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Slide Image Placeholder 1"/>
          <p:cNvSpPr>
            <a:spLocks noGrp="1" noRot="1" noChangeAspect="1" noTextEdit="1"/>
          </p:cNvSpPr>
          <p:nvPr>
            <p:ph type="sldImg"/>
          </p:nvPr>
        </p:nvSpPr>
        <p:spPr bwMode="auto">
          <a:noFill/>
          <a:ln>
            <a:solidFill>
              <a:srgbClr val="000000"/>
            </a:solidFill>
            <a:miter lim="800000"/>
            <a:headEnd/>
            <a:tailEnd/>
          </a:ln>
        </p:spPr>
      </p:sp>
      <p:sp>
        <p:nvSpPr>
          <p:cNvPr id="23554"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dirty="0" smtClean="0"/>
          </a:p>
        </p:txBody>
      </p:sp>
      <p:sp>
        <p:nvSpPr>
          <p:cNvPr id="35844"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a:defRPr/>
            </a:pPr>
            <a:fld id="{65B65E16-C1C2-4FC9-A8C8-163584CBA36B}" type="slidenum">
              <a:rPr lang="en-US" smtClean="0"/>
              <a:pPr>
                <a:defRPr/>
              </a:pPr>
              <a:t>5</a:t>
            </a:fld>
            <a:endParaRPr lang="en-US" dirty="0"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Slide Image Placeholder 1"/>
          <p:cNvSpPr>
            <a:spLocks noGrp="1" noRot="1" noChangeAspect="1" noTextEdit="1"/>
          </p:cNvSpPr>
          <p:nvPr>
            <p:ph type="sldImg"/>
          </p:nvPr>
        </p:nvSpPr>
        <p:spPr bwMode="auto">
          <a:noFill/>
          <a:ln>
            <a:solidFill>
              <a:srgbClr val="000000"/>
            </a:solidFill>
            <a:miter lim="800000"/>
            <a:headEnd/>
            <a:tailEnd/>
          </a:ln>
        </p:spPr>
      </p:sp>
      <p:sp>
        <p:nvSpPr>
          <p:cNvPr id="25602"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dirty="0" smtClean="0"/>
          </a:p>
        </p:txBody>
      </p:sp>
      <p:sp>
        <p:nvSpPr>
          <p:cNvPr id="36868"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a:defRPr/>
            </a:pPr>
            <a:fld id="{3680A319-7535-4A89-8844-43C247EC55BC}" type="slidenum">
              <a:rPr lang="en-US" smtClean="0"/>
              <a:pPr>
                <a:defRPr/>
              </a:pPr>
              <a:t>6</a:t>
            </a:fld>
            <a:endParaRPr lang="en-US" dirty="0"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Slide Image Placeholder 1"/>
          <p:cNvSpPr>
            <a:spLocks noGrp="1" noRot="1" noChangeAspect="1" noTextEdit="1"/>
          </p:cNvSpPr>
          <p:nvPr>
            <p:ph type="sldImg"/>
          </p:nvPr>
        </p:nvSpPr>
        <p:spPr bwMode="auto">
          <a:noFill/>
          <a:ln>
            <a:solidFill>
              <a:srgbClr val="000000"/>
            </a:solidFill>
            <a:miter lim="800000"/>
            <a:headEnd/>
            <a:tailEnd/>
          </a:ln>
        </p:spPr>
      </p:sp>
      <p:sp>
        <p:nvSpPr>
          <p:cNvPr id="27650"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dirty="0" smtClean="0"/>
          </a:p>
        </p:txBody>
      </p:sp>
      <p:sp>
        <p:nvSpPr>
          <p:cNvPr id="35844"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a:defRPr/>
            </a:pPr>
            <a:fld id="{CFBC4BBD-9DBA-4AF5-8055-E18E7121C89D}" type="slidenum">
              <a:rPr lang="en-US" smtClean="0"/>
              <a:pPr>
                <a:defRPr/>
              </a:pPr>
              <a:t>7</a:t>
            </a:fld>
            <a:endParaRPr lang="en-US" dirty="0"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Slide Image Placeholder 1"/>
          <p:cNvSpPr>
            <a:spLocks noGrp="1" noRot="1" noChangeAspect="1" noTextEdit="1"/>
          </p:cNvSpPr>
          <p:nvPr>
            <p:ph type="sldImg"/>
          </p:nvPr>
        </p:nvSpPr>
        <p:spPr bwMode="auto">
          <a:noFill/>
          <a:ln>
            <a:solidFill>
              <a:srgbClr val="000000"/>
            </a:solidFill>
            <a:miter lim="800000"/>
            <a:headEnd/>
            <a:tailEnd/>
          </a:ln>
        </p:spPr>
      </p:sp>
      <p:sp>
        <p:nvSpPr>
          <p:cNvPr id="29698"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dirty="0" smtClean="0"/>
          </a:p>
        </p:txBody>
      </p:sp>
      <p:sp>
        <p:nvSpPr>
          <p:cNvPr id="36868"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a:defRPr/>
            </a:pPr>
            <a:fld id="{F46929B9-F4D7-480B-A159-1C92E10D47F6}" type="slidenum">
              <a:rPr lang="en-US" smtClean="0"/>
              <a:pPr>
                <a:defRPr/>
              </a:pPr>
              <a:t>8</a:t>
            </a:fld>
            <a:endParaRPr lang="en-US" dirty="0"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Slide Image Placeholder 1"/>
          <p:cNvSpPr>
            <a:spLocks noGrp="1" noRot="1" noChangeAspect="1" noTextEdit="1"/>
          </p:cNvSpPr>
          <p:nvPr>
            <p:ph type="sldImg"/>
          </p:nvPr>
        </p:nvSpPr>
        <p:spPr bwMode="auto">
          <a:noFill/>
          <a:ln>
            <a:solidFill>
              <a:srgbClr val="000000"/>
            </a:solidFill>
            <a:miter lim="800000"/>
            <a:headEnd/>
            <a:tailEnd/>
          </a:ln>
        </p:spPr>
      </p:sp>
      <p:sp>
        <p:nvSpPr>
          <p:cNvPr id="31746"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dirty="0" smtClean="0"/>
          </a:p>
        </p:txBody>
      </p:sp>
      <p:sp>
        <p:nvSpPr>
          <p:cNvPr id="35844"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a:defRPr/>
            </a:pPr>
            <a:fld id="{A49616E4-97B5-4531-B4B5-3D45E9EEEB5A}" type="slidenum">
              <a:rPr lang="en-US" smtClean="0"/>
              <a:pPr>
                <a:defRPr/>
              </a:pPr>
              <a:t>9</a:t>
            </a:fld>
            <a:endParaRPr lang="en-US" dirty="0" smtClean="0"/>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hemeOverride" Target="../theme/themeOverride1.xml"/></Relationships>
</file>

<file path=ppt/slideLayouts/_rels/slideLayout4.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hemeOverride" Target="../theme/themeOverride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hemeOverride" Target="../theme/themeOverride3.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slideMaster" Target="../slideMasters/slideMaster1.xml"/><Relationship Id="rId1" Type="http://schemas.openxmlformats.org/officeDocument/2006/relationships/themeOverride" Target="../theme/themeOverride4.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Right Triangle 3"/>
          <p:cNvSpPr/>
          <p:nvPr/>
        </p:nvSpPr>
        <p:spPr>
          <a:xfrm>
            <a:off x="0" y="4664075"/>
            <a:ext cx="9150350" cy="0"/>
          </a:xfrm>
          <a:prstGeom prst="rtTriangle">
            <a:avLst/>
          </a:prstGeom>
          <a:gradFill flip="none" rotWithShape="1">
            <a:gsLst>
              <a:gs pos="0">
                <a:schemeClr val="accent1">
                  <a:shade val="35000"/>
                  <a:satMod val="170000"/>
                  <a:alpha val="100000"/>
                </a:schemeClr>
              </a:gs>
              <a:gs pos="55000">
                <a:schemeClr val="accent1">
                  <a:tint val="90000"/>
                  <a:satMod val="150000"/>
                  <a:alpha val="100000"/>
                </a:schemeClr>
              </a:gs>
              <a:gs pos="100000">
                <a:schemeClr val="accent1">
                  <a:shade val="35000"/>
                  <a:satMod val="170000"/>
                  <a:alpha val="100000"/>
                </a:schemeClr>
              </a:gs>
            </a:gsLst>
            <a:lin ang="3000000" scaled="1"/>
            <a:tileRect/>
          </a:gradFill>
          <a:ln w="127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defRPr/>
            </a:pPr>
            <a:endParaRPr lang="en-US" dirty="0"/>
          </a:p>
        </p:txBody>
      </p:sp>
      <p:grpSp>
        <p:nvGrpSpPr>
          <p:cNvPr id="5" name="Group 15"/>
          <p:cNvGrpSpPr>
            <a:grpSpLocks/>
          </p:cNvGrpSpPr>
          <p:nvPr/>
        </p:nvGrpSpPr>
        <p:grpSpPr bwMode="auto">
          <a:xfrm>
            <a:off x="-3175" y="4953000"/>
            <a:ext cx="9147175" cy="1911350"/>
            <a:chOff x="-3765" y="4832896"/>
            <a:chExt cx="9147765" cy="2032192"/>
          </a:xfrm>
        </p:grpSpPr>
        <p:sp>
          <p:nvSpPr>
            <p:cNvPr id="6" name="Freeform 5"/>
            <p:cNvSpPr>
              <a:spLocks/>
            </p:cNvSpPr>
            <p:nvPr/>
          </p:nvSpPr>
          <p:spPr bwMode="auto">
            <a:xfrm>
              <a:off x="1687032" y="4832896"/>
              <a:ext cx="7456968" cy="518176"/>
            </a:xfrm>
            <a:custGeom>
              <a:avLst>
                <a:gd name="A1" fmla="val 0"/>
                <a:gd name="A2" fmla="val 0"/>
                <a:gd name="A3" fmla="val 0"/>
                <a:gd name="A4" fmla="val 0"/>
                <a:gd name="A5" fmla="val 0"/>
                <a:gd name="A6" fmla="val 0"/>
                <a:gd name="A7" fmla="val 0"/>
                <a:gd name="A8" fmla="val 0"/>
              </a:avLst>
              <a:gdLst/>
              <a:ahLst/>
              <a:cxnLst>
                <a:cxn ang="0">
                  <a:pos x="4697" y="0"/>
                </a:cxn>
                <a:cxn ang="0">
                  <a:pos x="4697" y="367"/>
                </a:cxn>
                <a:cxn ang="0">
                  <a:pos x="0" y="218"/>
                </a:cxn>
                <a:cxn ang="0">
                  <a:pos x="4697" y="0"/>
                </a:cxn>
              </a:cxnLst>
              <a:rect l="0" t="0" r="0" b="0"/>
              <a:pathLst>
                <a:path w="4697" h="367">
                  <a:moveTo>
                    <a:pt x="4697" y="0"/>
                  </a:moveTo>
                  <a:lnTo>
                    <a:pt x="4697" y="367"/>
                  </a:lnTo>
                  <a:lnTo>
                    <a:pt x="0" y="218"/>
                  </a:lnTo>
                  <a:lnTo>
                    <a:pt x="4697" y="0"/>
                  </a:lnTo>
                  <a:close/>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a:lstStyle>
              <a:extLst/>
            </a:lstStyle>
            <a:p>
              <a:pPr>
                <a:defRPr/>
              </a:pPr>
              <a:endParaRPr lang="en-US" dirty="0">
                <a:cs typeface="+mn-cs"/>
              </a:endParaRPr>
            </a:p>
          </p:txBody>
        </p:sp>
        <p:sp>
          <p:nvSpPr>
            <p:cNvPr id="7" name="Freeform 6"/>
            <p:cNvSpPr>
              <a:spLocks/>
            </p:cNvSpPr>
            <p:nvPr/>
          </p:nvSpPr>
          <p:spPr bwMode="auto">
            <a:xfrm>
              <a:off x="35926" y="5135025"/>
              <a:ext cx="9108074" cy="838869"/>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0" y="0"/>
                  </a:moveTo>
                  <a:lnTo>
                    <a:pt x="5760" y="0"/>
                  </a:lnTo>
                  <a:lnTo>
                    <a:pt x="5760" y="528"/>
                  </a:lnTo>
                  <a:lnTo>
                    <a:pt x="48" y="0"/>
                  </a:lnTo>
                </a:path>
              </a:pathLst>
            </a:custGeom>
            <a:solidFill>
              <a:srgbClr val="000000">
                <a:alpha val="100000"/>
              </a:srgbClr>
            </a:solidFill>
            <a:ln w="9525" cap="flat" cmpd="sng" algn="ctr">
              <a:noFill/>
              <a:prstDash val="solid"/>
              <a:round/>
              <a:headEnd type="none" w="med" len="med"/>
              <a:tailEnd type="none" w="med" len="med"/>
            </a:ln>
            <a:effectLst/>
          </p:spPr>
          <p:txBody>
            <a:bodyPr/>
            <a:lstStyle>
              <a:extLst/>
            </a:lstStyle>
            <a:p>
              <a:pPr>
                <a:defRPr/>
              </a:pPr>
              <a:endParaRPr lang="en-US" dirty="0">
                <a:cs typeface="+mn-cs"/>
              </a:endParaRPr>
            </a:p>
          </p:txBody>
        </p:sp>
        <p:sp>
          <p:nvSpPr>
            <p:cNvPr id="8" name="Freeform 7"/>
            <p:cNvSpPr>
              <a:spLocks/>
            </p:cNvSpPr>
            <p:nvPr/>
          </p:nvSpPr>
          <p:spPr bwMode="auto">
            <a:xfrm>
              <a:off x="0" y="4883888"/>
              <a:ext cx="9144000" cy="1981200"/>
            </a:xfrm>
            <a:custGeom>
              <a:avLst>
                <a:gd name="A1" fmla="val 0"/>
                <a:gd name="A2" fmla="val 0"/>
                <a:gd name="A3" fmla="val 0"/>
                <a:gd name="A4" fmla="val 0"/>
                <a:gd name="A5" fmla="val 0"/>
                <a:gd name="A6" fmla="val 0"/>
                <a:gd name="A7" fmla="val 0"/>
                <a:gd name="A8" fmla="val 0"/>
              </a:avLst>
              <a:gdLst/>
              <a:ahLst/>
              <a:cxnLst>
                <a:cxn ang="0">
                  <a:pos x="0" y="0"/>
                </a:cxn>
                <a:cxn ang="0">
                  <a:pos x="0" y="1248"/>
                </a:cxn>
                <a:cxn ang="0">
                  <a:pos x="5760" y="1248"/>
                </a:cxn>
                <a:cxn ang="0">
                  <a:pos x="5760" y="528"/>
                </a:cxn>
                <a:cxn ang="0">
                  <a:pos x="0" y="0"/>
                </a:cxn>
              </a:cxnLst>
              <a:rect l="0" t="0" r="0" b="0"/>
              <a:pathLst>
                <a:path w="5760" h="1248">
                  <a:moveTo>
                    <a:pt x="0" y="0"/>
                  </a:moveTo>
                  <a:lnTo>
                    <a:pt x="0" y="1248"/>
                  </a:lnTo>
                  <a:lnTo>
                    <a:pt x="5760" y="1248"/>
                  </a:lnTo>
                  <a:lnTo>
                    <a:pt x="5760" y="528"/>
                  </a:lnTo>
                  <a:lnTo>
                    <a:pt x="0" y="0"/>
                  </a:lnTo>
                  <a:close/>
                </a:path>
              </a:pathLst>
            </a:custGeom>
            <a:blipFill>
              <a:blip r:embed="rId2"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anchor="ctr"/>
            <a:lstStyle>
              <a:extLst/>
            </a:lstStyle>
            <a:p>
              <a:pPr algn="ctr">
                <a:defRPr/>
              </a:pPr>
              <a:endParaRPr lang="en-US" dirty="0"/>
            </a:p>
          </p:txBody>
        </p:sp>
        <p:cxnSp>
          <p:nvCxnSpPr>
            <p:cNvPr id="10" name="Straight Connector 9"/>
            <p:cNvCxnSpPr/>
            <p:nvPr/>
          </p:nvCxnSpPr>
          <p:spPr>
            <a:xfrm>
              <a:off x="-3765" y="4880373"/>
              <a:ext cx="9147765" cy="83994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grpSp>
      <p:sp>
        <p:nvSpPr>
          <p:cNvPr id="9" name="Title 8"/>
          <p:cNvSpPr>
            <a:spLocks noGrp="1"/>
          </p:cNvSpPr>
          <p:nvPr>
            <p:ph type="ctrTitle"/>
          </p:nvPr>
        </p:nvSpPr>
        <p:spPr>
          <a:xfrm>
            <a:off x="685800" y="1752601"/>
            <a:ext cx="7772400" cy="1829761"/>
          </a:xfrm>
        </p:spPr>
        <p:txBody>
          <a:bodyPr anchor="b"/>
          <a:lstStyle>
            <a:lvl1pPr algn="r">
              <a:defRPr sz="4800" b="1">
                <a:solidFill>
                  <a:schemeClr val="tx2"/>
                </a:solidFill>
                <a:effectLst>
                  <a:outerShdw blurRad="31750" dist="25400" dir="5400000" algn="tl" rotWithShape="0">
                    <a:srgbClr val="000000">
                      <a:alpha val="25000"/>
                    </a:srgbClr>
                  </a:outerShdw>
                </a:effectLst>
              </a:defRPr>
            </a:lvl1pPr>
            <a:extLst/>
          </a:lstStyle>
          <a:p>
            <a:r>
              <a:rPr lang="en-US" smtClean="0"/>
              <a:t>Click to edit Master title style</a:t>
            </a:r>
            <a:endParaRPr lang="en-US"/>
          </a:p>
        </p:txBody>
      </p:sp>
      <p:sp>
        <p:nvSpPr>
          <p:cNvPr id="17" name="Subtitle 16"/>
          <p:cNvSpPr>
            <a:spLocks noGrp="1"/>
          </p:cNvSpPr>
          <p:nvPr>
            <p:ph type="subTitle" idx="1"/>
          </p:nvPr>
        </p:nvSpPr>
        <p:spPr>
          <a:xfrm>
            <a:off x="685800" y="3611607"/>
            <a:ext cx="7772400" cy="1199704"/>
          </a:xfrm>
        </p:spPr>
        <p:txBody>
          <a:bodyPr lIns="45720" rIns="45720"/>
          <a:lstStyle>
            <a:lvl1pPr marL="0" marR="64008" indent="0" algn="r">
              <a:buNone/>
              <a:defRPr>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lang="en-US" smtClean="0"/>
              <a:t>Click to edit Master subtitle style</a:t>
            </a:r>
            <a:endParaRPr lang="en-US"/>
          </a:p>
        </p:txBody>
      </p:sp>
      <p:sp>
        <p:nvSpPr>
          <p:cNvPr id="11" name="Date Placeholder 29"/>
          <p:cNvSpPr>
            <a:spLocks noGrp="1"/>
          </p:cNvSpPr>
          <p:nvPr>
            <p:ph type="dt" sz="half" idx="10"/>
          </p:nvPr>
        </p:nvSpPr>
        <p:spPr/>
        <p:txBody>
          <a:bodyPr/>
          <a:lstStyle>
            <a:lvl1pPr>
              <a:defRPr>
                <a:solidFill>
                  <a:srgbClr val="FFFFFF"/>
                </a:solidFill>
              </a:defRPr>
            </a:lvl1pPr>
            <a:extLst/>
          </a:lstStyle>
          <a:p>
            <a:pPr>
              <a:defRPr/>
            </a:pPr>
            <a:endParaRPr lang="en-US" dirty="0"/>
          </a:p>
        </p:txBody>
      </p:sp>
      <p:sp>
        <p:nvSpPr>
          <p:cNvPr id="12" name="Footer Placeholder 18"/>
          <p:cNvSpPr>
            <a:spLocks noGrp="1"/>
          </p:cNvSpPr>
          <p:nvPr>
            <p:ph type="ftr" sz="quarter" idx="11"/>
          </p:nvPr>
        </p:nvSpPr>
        <p:spPr/>
        <p:txBody>
          <a:bodyPr/>
          <a:lstStyle>
            <a:lvl1pPr>
              <a:defRPr>
                <a:solidFill>
                  <a:schemeClr val="accent1">
                    <a:tint val="20000"/>
                  </a:schemeClr>
                </a:solidFill>
              </a:defRPr>
            </a:lvl1pPr>
            <a:extLst/>
          </a:lstStyle>
          <a:p>
            <a:pPr>
              <a:defRPr/>
            </a:pPr>
            <a:endParaRPr lang="en-US" dirty="0"/>
          </a:p>
        </p:txBody>
      </p:sp>
      <p:sp>
        <p:nvSpPr>
          <p:cNvPr id="13" name="Slide Number Placeholder 26"/>
          <p:cNvSpPr>
            <a:spLocks noGrp="1"/>
          </p:cNvSpPr>
          <p:nvPr>
            <p:ph type="sldNum" sz="quarter" idx="12"/>
          </p:nvPr>
        </p:nvSpPr>
        <p:spPr/>
        <p:txBody>
          <a:bodyPr/>
          <a:lstStyle>
            <a:lvl1pPr>
              <a:defRPr>
                <a:solidFill>
                  <a:srgbClr val="FFFFFF"/>
                </a:solidFill>
              </a:defRPr>
            </a:lvl1pPr>
            <a:extLst/>
          </a:lstStyle>
          <a:p>
            <a:pPr>
              <a:defRPr/>
            </a:pPr>
            <a:fld id="{5A2C15F4-27EB-4FAB-9B25-88A5AAA8B76B}" type="slidenum">
              <a:rPr lang="en-US"/>
              <a:pPr>
                <a:defRPr/>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1481329"/>
            <a:ext cx="8229600" cy="4386071"/>
          </a:xfrm>
        </p:spPr>
        <p:txBody>
          <a:bodyPr vert="eaVert"/>
          <a:lstStyle>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9"/>
          <p:cNvSpPr>
            <a:spLocks noGrp="1"/>
          </p:cNvSpPr>
          <p:nvPr>
            <p:ph type="dt" sz="half" idx="10"/>
          </p:nvPr>
        </p:nvSpPr>
        <p:spPr/>
        <p:txBody>
          <a:bodyPr/>
          <a:lstStyle>
            <a:lvl1pPr>
              <a:defRPr/>
            </a:lvl1pPr>
          </a:lstStyle>
          <a:p>
            <a:pPr>
              <a:defRPr/>
            </a:pPr>
            <a:endParaRPr lang="en-US" dirty="0"/>
          </a:p>
        </p:txBody>
      </p:sp>
      <p:sp>
        <p:nvSpPr>
          <p:cNvPr id="5" name="Footer Placeholder 21"/>
          <p:cNvSpPr>
            <a:spLocks noGrp="1"/>
          </p:cNvSpPr>
          <p:nvPr>
            <p:ph type="ftr" sz="quarter" idx="11"/>
          </p:nvPr>
        </p:nvSpPr>
        <p:spPr/>
        <p:txBody>
          <a:bodyPr/>
          <a:lstStyle>
            <a:lvl1pPr>
              <a:defRPr/>
            </a:lvl1pPr>
          </a:lstStyle>
          <a:p>
            <a:pPr>
              <a:defRPr/>
            </a:pPr>
            <a:endParaRPr lang="en-US" dirty="0"/>
          </a:p>
        </p:txBody>
      </p:sp>
      <p:sp>
        <p:nvSpPr>
          <p:cNvPr id="6" name="Slide Number Placeholder 17"/>
          <p:cNvSpPr>
            <a:spLocks noGrp="1"/>
          </p:cNvSpPr>
          <p:nvPr>
            <p:ph type="sldNum" sz="quarter" idx="12"/>
          </p:nvPr>
        </p:nvSpPr>
        <p:spPr/>
        <p:txBody>
          <a:bodyPr/>
          <a:lstStyle>
            <a:lvl1pPr>
              <a:defRPr/>
            </a:lvl1pPr>
          </a:lstStyle>
          <a:p>
            <a:pPr>
              <a:defRPr/>
            </a:pPr>
            <a:fld id="{2FBE1DDA-447A-4DC1-A5AE-CC1CBF965BC9}" type="slidenum">
              <a:rPr lang="en-US"/>
              <a:pPr>
                <a:defRPr/>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44013" y="274640"/>
            <a:ext cx="1777470" cy="5592761"/>
          </a:xfrm>
        </p:spPr>
        <p:txBody>
          <a:bodyPr vert="eaVert"/>
          <a:lstStyle>
            <a:extLs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41"/>
            <a:ext cx="6324600" cy="5592760"/>
          </a:xfrm>
        </p:spPr>
        <p:txBody>
          <a:bodyPr vert="eaVert"/>
          <a:lstStyle>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9"/>
          <p:cNvSpPr>
            <a:spLocks noGrp="1"/>
          </p:cNvSpPr>
          <p:nvPr>
            <p:ph type="dt" sz="half" idx="10"/>
          </p:nvPr>
        </p:nvSpPr>
        <p:spPr/>
        <p:txBody>
          <a:bodyPr/>
          <a:lstStyle>
            <a:lvl1pPr>
              <a:defRPr/>
            </a:lvl1pPr>
          </a:lstStyle>
          <a:p>
            <a:pPr>
              <a:defRPr/>
            </a:pPr>
            <a:endParaRPr lang="en-US" dirty="0"/>
          </a:p>
        </p:txBody>
      </p:sp>
      <p:sp>
        <p:nvSpPr>
          <p:cNvPr id="5" name="Footer Placeholder 21"/>
          <p:cNvSpPr>
            <a:spLocks noGrp="1"/>
          </p:cNvSpPr>
          <p:nvPr>
            <p:ph type="ftr" sz="quarter" idx="11"/>
          </p:nvPr>
        </p:nvSpPr>
        <p:spPr/>
        <p:txBody>
          <a:bodyPr/>
          <a:lstStyle>
            <a:lvl1pPr>
              <a:defRPr/>
            </a:lvl1pPr>
          </a:lstStyle>
          <a:p>
            <a:pPr>
              <a:defRPr/>
            </a:pPr>
            <a:endParaRPr lang="en-US" dirty="0"/>
          </a:p>
        </p:txBody>
      </p:sp>
      <p:sp>
        <p:nvSpPr>
          <p:cNvPr id="6" name="Slide Number Placeholder 17"/>
          <p:cNvSpPr>
            <a:spLocks noGrp="1"/>
          </p:cNvSpPr>
          <p:nvPr>
            <p:ph type="sldNum" sz="quarter" idx="12"/>
          </p:nvPr>
        </p:nvSpPr>
        <p:spPr/>
        <p:txBody>
          <a:bodyPr/>
          <a:lstStyle>
            <a:lvl1pPr>
              <a:defRPr/>
            </a:lvl1pPr>
          </a:lstStyle>
          <a:p>
            <a:pPr>
              <a:defRPr/>
            </a:pPr>
            <a:fld id="{2DBA5BB2-8969-4B5E-9AE0-BF57073190FC}" type="slidenum">
              <a:rPr lang="en-US"/>
              <a:pPr>
                <a:defRPr/>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Title 6"/>
          <p:cNvSpPr>
            <a:spLocks noGrp="1"/>
          </p:cNvSpPr>
          <p:nvPr>
            <p:ph type="title"/>
          </p:nvPr>
        </p:nvSpPr>
        <p:spPr/>
        <p:txBody>
          <a:bodyPr rtlCol="0"/>
          <a:lstStyle>
            <a:extLst/>
          </a:lstStyle>
          <a:p>
            <a:r>
              <a:rPr lang="en-US" smtClean="0"/>
              <a:t>Click to edit Master title style</a:t>
            </a:r>
            <a:endParaRPr lang="en-US"/>
          </a:p>
        </p:txBody>
      </p:sp>
      <p:sp>
        <p:nvSpPr>
          <p:cNvPr id="4" name="Date Placeholder 9"/>
          <p:cNvSpPr>
            <a:spLocks noGrp="1"/>
          </p:cNvSpPr>
          <p:nvPr>
            <p:ph type="dt" sz="half" idx="10"/>
          </p:nvPr>
        </p:nvSpPr>
        <p:spPr/>
        <p:txBody>
          <a:bodyPr/>
          <a:lstStyle>
            <a:lvl1pPr>
              <a:defRPr/>
            </a:lvl1pPr>
          </a:lstStyle>
          <a:p>
            <a:pPr>
              <a:defRPr/>
            </a:pPr>
            <a:endParaRPr lang="en-US" dirty="0"/>
          </a:p>
        </p:txBody>
      </p:sp>
      <p:sp>
        <p:nvSpPr>
          <p:cNvPr id="5" name="Footer Placeholder 21"/>
          <p:cNvSpPr>
            <a:spLocks noGrp="1"/>
          </p:cNvSpPr>
          <p:nvPr>
            <p:ph type="ftr" sz="quarter" idx="11"/>
          </p:nvPr>
        </p:nvSpPr>
        <p:spPr/>
        <p:txBody>
          <a:bodyPr/>
          <a:lstStyle>
            <a:lvl1pPr>
              <a:defRPr/>
            </a:lvl1pPr>
          </a:lstStyle>
          <a:p>
            <a:pPr>
              <a:defRPr/>
            </a:pPr>
            <a:endParaRPr lang="en-US" dirty="0"/>
          </a:p>
        </p:txBody>
      </p:sp>
      <p:sp>
        <p:nvSpPr>
          <p:cNvPr id="6" name="Slide Number Placeholder 17"/>
          <p:cNvSpPr>
            <a:spLocks noGrp="1"/>
          </p:cNvSpPr>
          <p:nvPr>
            <p:ph type="sldNum" sz="quarter" idx="12"/>
          </p:nvPr>
        </p:nvSpPr>
        <p:spPr/>
        <p:txBody>
          <a:bodyPr/>
          <a:lstStyle>
            <a:lvl1pPr>
              <a:defRPr/>
            </a:lvl1pPr>
          </a:lstStyle>
          <a:p>
            <a:pPr>
              <a:defRPr/>
            </a:pPr>
            <a:fld id="{0FA6C9D7-07FE-4633-B40B-75A3C7184080}" type="slidenum">
              <a:rPr lang="en-US"/>
              <a:pPr>
                <a:defRPr/>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1"/>
      </p:bgRef>
    </p:bg>
    <p:spTree>
      <p:nvGrpSpPr>
        <p:cNvPr id="1" name=""/>
        <p:cNvGrpSpPr/>
        <p:nvPr/>
      </p:nvGrpSpPr>
      <p:grpSpPr>
        <a:xfrm>
          <a:off x="0" y="0"/>
          <a:ext cx="0" cy="0"/>
          <a:chOff x="0" y="0"/>
          <a:chExt cx="0" cy="0"/>
        </a:xfrm>
      </p:grpSpPr>
      <p:sp>
        <p:nvSpPr>
          <p:cNvPr id="4" name="Chevron 3"/>
          <p:cNvSpPr/>
          <p:nvPr/>
        </p:nvSpPr>
        <p:spPr>
          <a:xfrm>
            <a:off x="3636963" y="3005138"/>
            <a:ext cx="182562"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defRPr/>
            </a:pPr>
            <a:endParaRPr lang="en-US" dirty="0"/>
          </a:p>
        </p:txBody>
      </p:sp>
      <p:sp>
        <p:nvSpPr>
          <p:cNvPr id="5" name="Chevron 4"/>
          <p:cNvSpPr/>
          <p:nvPr/>
        </p:nvSpPr>
        <p:spPr>
          <a:xfrm>
            <a:off x="3449638" y="3005138"/>
            <a:ext cx="18415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defRPr/>
            </a:pPr>
            <a:endParaRPr lang="en-US" dirty="0"/>
          </a:p>
        </p:txBody>
      </p:sp>
      <p:sp>
        <p:nvSpPr>
          <p:cNvPr id="2" name="Title 1"/>
          <p:cNvSpPr>
            <a:spLocks noGrp="1"/>
          </p:cNvSpPr>
          <p:nvPr>
            <p:ph type="title"/>
          </p:nvPr>
        </p:nvSpPr>
        <p:spPr>
          <a:xfrm>
            <a:off x="722376" y="1059712"/>
            <a:ext cx="7772400" cy="1828800"/>
          </a:xfrm>
        </p:spPr>
        <p:txBody>
          <a:bodyPr anchor="b"/>
          <a:lstStyle>
            <a:lvl1pPr algn="r">
              <a:buNone/>
              <a:defRPr sz="4800" b="1" cap="none" baseline="0">
                <a:effectLst>
                  <a:outerShdw blurRad="31750" dist="25400" dir="5400000" algn="tl" rotWithShape="0">
                    <a:srgbClr val="000000">
                      <a:alpha val="25000"/>
                    </a:srgbClr>
                  </a:outerShdw>
                </a:effectLst>
              </a:defRPr>
            </a:lvl1pPr>
            <a:extLst/>
          </a:lstStyle>
          <a:p>
            <a:r>
              <a:rPr lang="en-US" smtClean="0"/>
              <a:t>Click to edit Master title style</a:t>
            </a:r>
            <a:endParaRPr lang="en-US"/>
          </a:p>
        </p:txBody>
      </p:sp>
      <p:sp>
        <p:nvSpPr>
          <p:cNvPr id="3" name="Text Placeholder 2"/>
          <p:cNvSpPr>
            <a:spLocks noGrp="1"/>
          </p:cNvSpPr>
          <p:nvPr>
            <p:ph type="body" idx="1"/>
          </p:nvPr>
        </p:nvSpPr>
        <p:spPr>
          <a:xfrm>
            <a:off x="3922713" y="2931712"/>
            <a:ext cx="4572000" cy="1454888"/>
          </a:xfrm>
        </p:spPr>
        <p:txBody>
          <a:bodyPr/>
          <a:lstStyle>
            <a:lvl1pPr marL="0" indent="0" algn="l">
              <a:buNone/>
              <a:defRPr sz="23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a:r>
              <a:rPr lang="en-US" smtClean="0"/>
              <a:t>Click to edit Master text styles</a:t>
            </a:r>
          </a:p>
        </p:txBody>
      </p:sp>
      <p:sp>
        <p:nvSpPr>
          <p:cNvPr id="6" name="Date Placeholder 3"/>
          <p:cNvSpPr>
            <a:spLocks noGrp="1"/>
          </p:cNvSpPr>
          <p:nvPr>
            <p:ph type="dt" sz="half" idx="10"/>
          </p:nvPr>
        </p:nvSpPr>
        <p:spPr/>
        <p:txBody>
          <a:bodyPr/>
          <a:lstStyle>
            <a:lvl1pPr>
              <a:defRPr/>
            </a:lvl1pPr>
            <a:extLst/>
          </a:lstStyle>
          <a:p>
            <a:pPr>
              <a:defRPr/>
            </a:pPr>
            <a:endParaRPr lang="en-US" dirty="0"/>
          </a:p>
        </p:txBody>
      </p:sp>
      <p:sp>
        <p:nvSpPr>
          <p:cNvPr id="7" name="Footer Placeholder 4"/>
          <p:cNvSpPr>
            <a:spLocks noGrp="1"/>
          </p:cNvSpPr>
          <p:nvPr>
            <p:ph type="ftr" sz="quarter" idx="11"/>
          </p:nvPr>
        </p:nvSpPr>
        <p:spPr/>
        <p:txBody>
          <a:bodyPr/>
          <a:lstStyle>
            <a:lvl1pPr>
              <a:defRPr/>
            </a:lvl1pPr>
            <a:extLst/>
          </a:lstStyle>
          <a:p>
            <a:pPr>
              <a:defRPr/>
            </a:pPr>
            <a:endParaRPr lang="en-US" dirty="0"/>
          </a:p>
        </p:txBody>
      </p:sp>
      <p:sp>
        <p:nvSpPr>
          <p:cNvPr id="8" name="Slide Number Placeholder 5"/>
          <p:cNvSpPr>
            <a:spLocks noGrp="1"/>
          </p:cNvSpPr>
          <p:nvPr>
            <p:ph type="sldNum" sz="quarter" idx="12"/>
          </p:nvPr>
        </p:nvSpPr>
        <p:spPr/>
        <p:txBody>
          <a:bodyPr/>
          <a:lstStyle>
            <a:lvl1pPr>
              <a:defRPr/>
            </a:lvl1pPr>
            <a:extLst/>
          </a:lstStyle>
          <a:p>
            <a:pPr>
              <a:defRPr/>
            </a:pPr>
            <a:fld id="{E1FDBAAC-06C6-49B4-98CB-491DD5795906}" type="slidenum">
              <a:rPr lang="en-US"/>
              <a:pPr>
                <a:defRPr/>
              </a:pPr>
              <a:t>‹#›</a:t>
            </a:fld>
            <a:endParaRPr lang="en-US" dirty="0"/>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bg>
      <p:bgRef idx="1002">
        <a:schemeClr val="bg1"/>
      </p:bgRef>
    </p:bg>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481328"/>
            <a:ext cx="4038600" cy="4525963"/>
          </a:xfrm>
        </p:spPr>
        <p:txBody>
          <a:bodyPr/>
          <a:lstStyle>
            <a:lvl1pPr>
              <a:defRPr sz="2800"/>
            </a:lvl1pPr>
            <a:lvl2pPr>
              <a:defRPr sz="2400"/>
            </a:lvl2pPr>
            <a:lvl3pPr>
              <a:defRPr sz="2000"/>
            </a:lvl3pPr>
            <a:lvl4pPr>
              <a:defRPr sz="1800"/>
            </a:lvl4pPr>
            <a:lvl5pPr>
              <a:defRPr sz="1800"/>
            </a:lvl5pPr>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481328"/>
            <a:ext cx="4038600" cy="4525963"/>
          </a:xfrm>
        </p:spPr>
        <p:txBody>
          <a:bodyPr/>
          <a:lstStyle>
            <a:lvl1pPr>
              <a:defRPr sz="2800"/>
            </a:lvl1pPr>
            <a:lvl2pPr>
              <a:defRPr sz="2400"/>
            </a:lvl2pPr>
            <a:lvl3pPr>
              <a:defRPr sz="2000"/>
            </a:lvl3pPr>
            <a:lvl4pPr>
              <a:defRPr sz="1800"/>
            </a:lvl4pPr>
            <a:lvl5pPr>
              <a:defRPr sz="1800"/>
            </a:lvl5pPr>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8" name="Title 7"/>
          <p:cNvSpPr>
            <a:spLocks noGrp="1"/>
          </p:cNvSpPr>
          <p:nvPr>
            <p:ph type="title"/>
          </p:nvPr>
        </p:nvSpPr>
        <p:spPr/>
        <p:txBody>
          <a:bodyPr rtlCol="0"/>
          <a:lstStyle>
            <a:extLst/>
          </a:lstStyle>
          <a:p>
            <a:r>
              <a:rPr lang="en-US" smtClean="0"/>
              <a:t>Click to edit Master title style</a:t>
            </a:r>
            <a:endParaRPr lang="en-US"/>
          </a:p>
        </p:txBody>
      </p:sp>
      <p:sp>
        <p:nvSpPr>
          <p:cNvPr id="5" name="Date Placeholder 4"/>
          <p:cNvSpPr>
            <a:spLocks noGrp="1"/>
          </p:cNvSpPr>
          <p:nvPr>
            <p:ph type="dt" sz="half" idx="10"/>
          </p:nvPr>
        </p:nvSpPr>
        <p:spPr/>
        <p:txBody>
          <a:bodyPr/>
          <a:lstStyle>
            <a:lvl1pPr>
              <a:defRPr/>
            </a:lvl1pPr>
            <a:extLst/>
          </a:lstStyle>
          <a:p>
            <a:pPr>
              <a:defRPr/>
            </a:pPr>
            <a:endParaRPr lang="en-US" dirty="0"/>
          </a:p>
        </p:txBody>
      </p:sp>
      <p:sp>
        <p:nvSpPr>
          <p:cNvPr id="6" name="Footer Placeholder 5"/>
          <p:cNvSpPr>
            <a:spLocks noGrp="1"/>
          </p:cNvSpPr>
          <p:nvPr>
            <p:ph type="ftr" sz="quarter" idx="11"/>
          </p:nvPr>
        </p:nvSpPr>
        <p:spPr/>
        <p:txBody>
          <a:bodyPr/>
          <a:lstStyle>
            <a:lvl1pPr>
              <a:defRPr/>
            </a:lvl1pPr>
            <a:extLst/>
          </a:lstStyle>
          <a:p>
            <a:pPr>
              <a:defRPr/>
            </a:pPr>
            <a:endParaRPr lang="en-US" dirty="0"/>
          </a:p>
        </p:txBody>
      </p:sp>
      <p:sp>
        <p:nvSpPr>
          <p:cNvPr id="7" name="Slide Number Placeholder 6"/>
          <p:cNvSpPr>
            <a:spLocks noGrp="1"/>
          </p:cNvSpPr>
          <p:nvPr>
            <p:ph type="sldNum" sz="quarter" idx="12"/>
          </p:nvPr>
        </p:nvSpPr>
        <p:spPr/>
        <p:txBody>
          <a:bodyPr/>
          <a:lstStyle>
            <a:lvl1pPr>
              <a:defRPr/>
            </a:lvl1pPr>
            <a:extLst/>
          </a:lstStyle>
          <a:p>
            <a:pPr>
              <a:defRPr/>
            </a:pPr>
            <a:fld id="{822EC22E-B159-4AB9-AF9A-58EFD4062CF3}" type="slidenum">
              <a:rPr lang="en-US"/>
              <a:pPr>
                <a:defRPr/>
              </a:pPr>
              <a:t>‹#›</a:t>
            </a:fld>
            <a:endParaRPr lang="en-US" dirty="0"/>
          </a:p>
        </p:txBody>
      </p:sp>
    </p:spTree>
  </p:cSld>
  <p:clrMapOvr>
    <a:overrideClrMapping bg1="dk1" tx1="lt1" bg2="dk2" tx2="lt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bg>
      <p:bgRef idx="1003">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229600" cy="1143000"/>
          </a:xfrm>
        </p:spPr>
        <p:txBody>
          <a:bodyPr/>
          <a:lstStyle>
            <a:lvl1pPr>
              <a:defRPr/>
            </a:lvl1pPr>
            <a:extLst/>
          </a:lstStyle>
          <a:p>
            <a:r>
              <a:rPr lang="en-US" smtClean="0"/>
              <a:t>Click to edit Master title style</a:t>
            </a:r>
            <a:endParaRPr lang="en-US"/>
          </a:p>
        </p:txBody>
      </p:sp>
      <p:sp>
        <p:nvSpPr>
          <p:cNvPr id="3" name="Text Placeholder 2"/>
          <p:cNvSpPr>
            <a:spLocks noGrp="1"/>
          </p:cNvSpPr>
          <p:nvPr>
            <p:ph type="body" idx="1"/>
          </p:nvPr>
        </p:nvSpPr>
        <p:spPr>
          <a:xfrm>
            <a:off x="457200" y="5410200"/>
            <a:ext cx="4040188"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a:r>
              <a:rPr lang="en-US" smtClean="0"/>
              <a:t>Click to edit Master text styles</a:t>
            </a:r>
          </a:p>
        </p:txBody>
      </p:sp>
      <p:sp>
        <p:nvSpPr>
          <p:cNvPr id="4" name="Text Placeholder 3"/>
          <p:cNvSpPr>
            <a:spLocks noGrp="1"/>
          </p:cNvSpPr>
          <p:nvPr>
            <p:ph type="body" sz="half" idx="3"/>
          </p:nvPr>
        </p:nvSpPr>
        <p:spPr>
          <a:xfrm>
            <a:off x="4645026" y="5410200"/>
            <a:ext cx="4041775"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a:r>
              <a:rPr lang="en-US" smtClean="0"/>
              <a:t>Click to edit Master text styles</a:t>
            </a:r>
          </a:p>
        </p:txBody>
      </p:sp>
      <p:sp>
        <p:nvSpPr>
          <p:cNvPr id="5" name="Content Placeholder 4"/>
          <p:cNvSpPr>
            <a:spLocks noGrp="1"/>
          </p:cNvSpPr>
          <p:nvPr>
            <p:ph sz="quarter" idx="2"/>
          </p:nvPr>
        </p:nvSpPr>
        <p:spPr>
          <a:xfrm>
            <a:off x="457200" y="1444294"/>
            <a:ext cx="4040188" cy="3941763"/>
          </a:xfrm>
          <a:ln>
            <a:noFill/>
            <a:prstDash val="sysDash"/>
            <a:miter lim="800000"/>
          </a:ln>
        </p:spPr>
        <p:txBody>
          <a:bodyPr/>
          <a:lstStyle>
            <a:lvl1pPr>
              <a:defRPr sz="2400"/>
            </a:lvl1pPr>
            <a:lvl2pPr>
              <a:defRPr sz="2000"/>
            </a:lvl2pPr>
            <a:lvl3pPr>
              <a:defRPr sz="1800"/>
            </a:lvl3pPr>
            <a:lvl4pPr>
              <a:defRPr sz="1600"/>
            </a:lvl4pPr>
            <a:lvl5pPr>
              <a:defRPr sz="1600"/>
            </a:lvl5pPr>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Content Placeholder 5"/>
          <p:cNvSpPr>
            <a:spLocks noGrp="1"/>
          </p:cNvSpPr>
          <p:nvPr>
            <p:ph sz="quarter" idx="4"/>
          </p:nvPr>
        </p:nvSpPr>
        <p:spPr>
          <a:xfrm>
            <a:off x="4645025" y="1444294"/>
            <a:ext cx="4041775" cy="3941763"/>
          </a:xfrm>
          <a:ln>
            <a:noFill/>
            <a:prstDash val="sysDash"/>
            <a:miter lim="800000"/>
          </a:ln>
        </p:spPr>
        <p:txBody>
          <a:bodyPr/>
          <a:lstStyle>
            <a:lvl1pPr>
              <a:spcBef>
                <a:spcPts val="0"/>
              </a:spcBef>
              <a:defRPr sz="2400"/>
            </a:lvl1pPr>
            <a:lvl2pPr>
              <a:defRPr sz="2000"/>
            </a:lvl2pPr>
            <a:lvl3pPr>
              <a:defRPr sz="1800"/>
            </a:lvl3pPr>
            <a:lvl4pPr>
              <a:defRPr sz="1600"/>
            </a:lvl4pPr>
            <a:lvl5pPr>
              <a:defRPr sz="1600"/>
            </a:lvl5pPr>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extLst/>
          </a:lstStyle>
          <a:p>
            <a:pPr>
              <a:defRPr/>
            </a:pPr>
            <a:endParaRPr lang="en-US" dirty="0"/>
          </a:p>
        </p:txBody>
      </p:sp>
      <p:sp>
        <p:nvSpPr>
          <p:cNvPr id="8" name="Footer Placeholder 7"/>
          <p:cNvSpPr>
            <a:spLocks noGrp="1"/>
          </p:cNvSpPr>
          <p:nvPr>
            <p:ph type="ftr" sz="quarter" idx="11"/>
          </p:nvPr>
        </p:nvSpPr>
        <p:spPr/>
        <p:txBody>
          <a:bodyPr/>
          <a:lstStyle>
            <a:lvl1pPr>
              <a:defRPr/>
            </a:lvl1pPr>
            <a:extLst/>
          </a:lstStyle>
          <a:p>
            <a:pPr>
              <a:defRPr/>
            </a:pPr>
            <a:endParaRPr lang="en-US" dirty="0"/>
          </a:p>
        </p:txBody>
      </p:sp>
      <p:sp>
        <p:nvSpPr>
          <p:cNvPr id="9" name="Slide Number Placeholder 8"/>
          <p:cNvSpPr>
            <a:spLocks noGrp="1"/>
          </p:cNvSpPr>
          <p:nvPr>
            <p:ph type="sldNum" sz="quarter" idx="12"/>
          </p:nvPr>
        </p:nvSpPr>
        <p:spPr/>
        <p:txBody>
          <a:bodyPr/>
          <a:lstStyle>
            <a:lvl1pPr>
              <a:defRPr/>
            </a:lvl1pPr>
            <a:extLst/>
          </a:lstStyle>
          <a:p>
            <a:pPr>
              <a:defRPr/>
            </a:pPr>
            <a:fld id="{2FC448B5-9685-4938-812D-88410F9965E4}" type="slidenum">
              <a:rPr lang="en-US"/>
              <a:pPr>
                <a:defRPr/>
              </a:pPr>
              <a:t>‹#›</a:t>
            </a:fld>
            <a:endParaRPr lang="en-US" dirty="0"/>
          </a:p>
        </p:txBody>
      </p:sp>
    </p:spTree>
  </p:cSld>
  <p:clrMapOvr>
    <a:overrideClrMapping bg1="lt1" tx1="dk1" bg2="lt2" tx2="dk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bg>
      <p:bgRef idx="1002">
        <a:schemeClr val="bg1"/>
      </p:bgRef>
    </p:bg>
    <p:spTree>
      <p:nvGrpSpPr>
        <p:cNvPr id="1" name=""/>
        <p:cNvGrpSpPr/>
        <p:nvPr/>
      </p:nvGrpSpPr>
      <p:grpSpPr>
        <a:xfrm>
          <a:off x="0" y="0"/>
          <a:ext cx="0" cy="0"/>
          <a:chOff x="0" y="0"/>
          <a:chExt cx="0" cy="0"/>
        </a:xfrm>
      </p:grpSpPr>
      <p:sp>
        <p:nvSpPr>
          <p:cNvPr id="6" name="Title 5"/>
          <p:cNvSpPr>
            <a:spLocks noGrp="1"/>
          </p:cNvSpPr>
          <p:nvPr>
            <p:ph type="title"/>
          </p:nvPr>
        </p:nvSpPr>
        <p:spPr/>
        <p:txBody>
          <a:bodyPr rtlCol="0"/>
          <a:lstStyle>
            <a:extLst/>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extLst/>
          </a:lstStyle>
          <a:p>
            <a:pPr>
              <a:defRPr/>
            </a:pPr>
            <a:endParaRPr lang="en-US" dirty="0"/>
          </a:p>
        </p:txBody>
      </p:sp>
      <p:sp>
        <p:nvSpPr>
          <p:cNvPr id="4" name="Footer Placeholder 3"/>
          <p:cNvSpPr>
            <a:spLocks noGrp="1"/>
          </p:cNvSpPr>
          <p:nvPr>
            <p:ph type="ftr" sz="quarter" idx="11"/>
          </p:nvPr>
        </p:nvSpPr>
        <p:spPr/>
        <p:txBody>
          <a:bodyPr/>
          <a:lstStyle>
            <a:lvl1pPr>
              <a:defRPr/>
            </a:lvl1pPr>
            <a:extLst/>
          </a:lstStyle>
          <a:p>
            <a:pPr>
              <a:defRPr/>
            </a:pPr>
            <a:endParaRPr lang="en-US" dirty="0"/>
          </a:p>
        </p:txBody>
      </p:sp>
      <p:sp>
        <p:nvSpPr>
          <p:cNvPr id="5" name="Slide Number Placeholder 4"/>
          <p:cNvSpPr>
            <a:spLocks noGrp="1"/>
          </p:cNvSpPr>
          <p:nvPr>
            <p:ph type="sldNum" sz="quarter" idx="12"/>
          </p:nvPr>
        </p:nvSpPr>
        <p:spPr/>
        <p:txBody>
          <a:bodyPr/>
          <a:lstStyle>
            <a:lvl1pPr>
              <a:defRPr/>
            </a:lvl1pPr>
            <a:extLst/>
          </a:lstStyle>
          <a:p>
            <a:pPr>
              <a:defRPr/>
            </a:pPr>
            <a:fld id="{C386621E-EE04-4E17-930B-378198A98413}" type="slidenum">
              <a:rPr lang="en-US"/>
              <a:pPr>
                <a:defRPr/>
              </a:pPr>
              <a:t>‹#›</a:t>
            </a:fld>
            <a:endParaRPr lang="en-US" dirty="0"/>
          </a:p>
        </p:txBody>
      </p:sp>
    </p:spTree>
  </p:cSld>
  <p:clrMapOvr>
    <a:overrideClrMapping bg1="dk1" tx1="lt1" bg2="dk2" tx2="lt2" accent1="accent1" accent2="accent2" accent3="accent3" accent4="accent4" accent5="accent5" accent6="accent6" hlink="hlink" folHlink="folHlink"/>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9"/>
          <p:cNvSpPr>
            <a:spLocks noGrp="1"/>
          </p:cNvSpPr>
          <p:nvPr>
            <p:ph type="dt" sz="half" idx="10"/>
          </p:nvPr>
        </p:nvSpPr>
        <p:spPr/>
        <p:txBody>
          <a:bodyPr/>
          <a:lstStyle>
            <a:lvl1pPr>
              <a:defRPr/>
            </a:lvl1pPr>
          </a:lstStyle>
          <a:p>
            <a:pPr>
              <a:defRPr/>
            </a:pPr>
            <a:endParaRPr lang="en-US" dirty="0"/>
          </a:p>
        </p:txBody>
      </p:sp>
      <p:sp>
        <p:nvSpPr>
          <p:cNvPr id="3" name="Footer Placeholder 21"/>
          <p:cNvSpPr>
            <a:spLocks noGrp="1"/>
          </p:cNvSpPr>
          <p:nvPr>
            <p:ph type="ftr" sz="quarter" idx="11"/>
          </p:nvPr>
        </p:nvSpPr>
        <p:spPr/>
        <p:txBody>
          <a:bodyPr/>
          <a:lstStyle>
            <a:lvl1pPr>
              <a:defRPr/>
            </a:lvl1pPr>
          </a:lstStyle>
          <a:p>
            <a:pPr>
              <a:defRPr/>
            </a:pPr>
            <a:endParaRPr lang="en-US" dirty="0"/>
          </a:p>
        </p:txBody>
      </p:sp>
      <p:sp>
        <p:nvSpPr>
          <p:cNvPr id="4" name="Slide Number Placeholder 17"/>
          <p:cNvSpPr>
            <a:spLocks noGrp="1"/>
          </p:cNvSpPr>
          <p:nvPr>
            <p:ph type="sldNum" sz="quarter" idx="12"/>
          </p:nvPr>
        </p:nvSpPr>
        <p:spPr/>
        <p:txBody>
          <a:bodyPr/>
          <a:lstStyle>
            <a:lvl1pPr>
              <a:defRPr/>
            </a:lvl1pPr>
          </a:lstStyle>
          <a:p>
            <a:pPr>
              <a:defRPr/>
            </a:pPr>
            <a:fld id="{2085F732-3013-4A79-90EF-BF5C2E852407}" type="slidenum">
              <a:rPr lang="en-US"/>
              <a:pPr>
                <a:defRPr/>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3">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914400" y="4876800"/>
            <a:ext cx="7481776" cy="457200"/>
          </a:xfrm>
        </p:spPr>
        <p:txBody>
          <a:bodyPr anchor="t">
            <a:noAutofit/>
            <a:sp3d prstMaterial="softEdge">
              <a:bevelT w="0" h="0"/>
            </a:sp3d>
          </a:bodyPr>
          <a:lstStyle>
            <a:lvl1pPr algn="r">
              <a:buNone/>
              <a:defRPr sz="2500" b="0">
                <a:solidFill>
                  <a:schemeClr val="accent1"/>
                </a:solidFill>
                <a:effectLst/>
              </a:defRPr>
            </a:lvl1pPr>
            <a:extLst/>
          </a:lstStyle>
          <a:p>
            <a:r>
              <a:rPr lang="en-US" smtClean="0"/>
              <a:t>Click to edit Master title style</a:t>
            </a:r>
            <a:endParaRPr lang="en-US"/>
          </a:p>
        </p:txBody>
      </p:sp>
      <p:sp>
        <p:nvSpPr>
          <p:cNvPr id="3" name="Text Placeholder 2"/>
          <p:cNvSpPr>
            <a:spLocks noGrp="1"/>
          </p:cNvSpPr>
          <p:nvPr>
            <p:ph type="body" idx="2"/>
          </p:nvPr>
        </p:nvSpPr>
        <p:spPr>
          <a:xfrm>
            <a:off x="4419600" y="5355102"/>
            <a:ext cx="3974592" cy="914400"/>
          </a:xfrm>
        </p:spPr>
        <p:txBody>
          <a:bodyPr/>
          <a:lstStyle>
            <a:lvl1pPr marL="0" indent="0" algn="r">
              <a:buNone/>
              <a:defRPr sz="1600"/>
            </a:lvl1pPr>
            <a:lvl2pPr>
              <a:buNone/>
              <a:defRPr sz="1200"/>
            </a:lvl2pPr>
            <a:lvl3pPr>
              <a:buNone/>
              <a:defRPr sz="1000"/>
            </a:lvl3pPr>
            <a:lvl4pPr>
              <a:buNone/>
              <a:defRPr sz="900"/>
            </a:lvl4pPr>
            <a:lvl5pPr>
              <a:buNone/>
              <a:defRPr sz="900"/>
            </a:lvl5pPr>
            <a:extLst/>
          </a:lstStyle>
          <a:p>
            <a:pPr lvl="0"/>
            <a:r>
              <a:rPr lang="en-US" smtClean="0"/>
              <a:t>Click to edit Master text styles</a:t>
            </a:r>
          </a:p>
        </p:txBody>
      </p:sp>
      <p:sp>
        <p:nvSpPr>
          <p:cNvPr id="4" name="Content Placeholder 3"/>
          <p:cNvSpPr>
            <a:spLocks noGrp="1"/>
          </p:cNvSpPr>
          <p:nvPr>
            <p:ph sz="half" idx="1"/>
          </p:nvPr>
        </p:nvSpPr>
        <p:spPr>
          <a:xfrm>
            <a:off x="914400" y="274320"/>
            <a:ext cx="7479792" cy="4572000"/>
          </a:xfrm>
        </p:spPr>
        <p:txBody>
          <a:bodyPr/>
          <a:lstStyle>
            <a:lvl1pPr>
              <a:defRPr sz="3200"/>
            </a:lvl1pPr>
            <a:lvl2pPr>
              <a:defRPr sz="2800"/>
            </a:lvl2pPr>
            <a:lvl3pPr>
              <a:defRPr sz="2400"/>
            </a:lvl3pPr>
            <a:lvl4pPr>
              <a:defRPr sz="2000"/>
            </a:lvl4pPr>
            <a:lvl5pPr>
              <a:defRPr sz="2000"/>
            </a:lvl5pPr>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extLst/>
          </a:lstStyle>
          <a:p>
            <a:pPr>
              <a:defRPr/>
            </a:pPr>
            <a:endParaRPr lang="en-US" dirty="0"/>
          </a:p>
        </p:txBody>
      </p:sp>
      <p:sp>
        <p:nvSpPr>
          <p:cNvPr id="6" name="Footer Placeholder 5"/>
          <p:cNvSpPr>
            <a:spLocks noGrp="1"/>
          </p:cNvSpPr>
          <p:nvPr>
            <p:ph type="ftr" sz="quarter" idx="11"/>
          </p:nvPr>
        </p:nvSpPr>
        <p:spPr/>
        <p:txBody>
          <a:bodyPr/>
          <a:lstStyle>
            <a:lvl1pPr>
              <a:defRPr/>
            </a:lvl1pPr>
            <a:extLst/>
          </a:lstStyle>
          <a:p>
            <a:pPr>
              <a:defRPr/>
            </a:pPr>
            <a:endParaRPr lang="en-US" dirty="0"/>
          </a:p>
        </p:txBody>
      </p:sp>
      <p:sp>
        <p:nvSpPr>
          <p:cNvPr id="7" name="Slide Number Placeholder 6"/>
          <p:cNvSpPr>
            <a:spLocks noGrp="1"/>
          </p:cNvSpPr>
          <p:nvPr>
            <p:ph type="sldNum" sz="quarter" idx="12"/>
          </p:nvPr>
        </p:nvSpPr>
        <p:spPr/>
        <p:txBody>
          <a:bodyPr/>
          <a:lstStyle>
            <a:lvl1pPr>
              <a:defRPr/>
            </a:lvl1pPr>
            <a:extLst/>
          </a:lstStyle>
          <a:p>
            <a:pPr>
              <a:defRPr/>
            </a:pPr>
            <a:fld id="{DE3B6ABF-E99D-49BA-9CC6-AFABA927C4F9}" type="slidenum">
              <a:rPr lang="en-US"/>
              <a:pPr>
                <a:defRPr/>
              </a:pPr>
              <a:t>‹#›</a:t>
            </a:fld>
            <a:endParaRPr lang="en-US" dirty="0"/>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2">
        <a:schemeClr val="bg1"/>
      </p:bgRef>
    </p:bg>
    <p:spTree>
      <p:nvGrpSpPr>
        <p:cNvPr id="1" name=""/>
        <p:cNvGrpSpPr/>
        <p:nvPr/>
      </p:nvGrpSpPr>
      <p:grpSpPr>
        <a:xfrm>
          <a:off x="0" y="0"/>
          <a:ext cx="0" cy="0"/>
          <a:chOff x="0" y="0"/>
          <a:chExt cx="0" cy="0"/>
        </a:xfrm>
      </p:grpSpPr>
      <p:sp>
        <p:nvSpPr>
          <p:cNvPr id="5" name="Freeform 4"/>
          <p:cNvSpPr>
            <a:spLocks/>
          </p:cNvSpPr>
          <p:nvPr/>
        </p:nvSpPr>
        <p:spPr bwMode="auto">
          <a:xfrm>
            <a:off x="500063" y="5945188"/>
            <a:ext cx="4940300" cy="9207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a:lstStyle>
            <a:extLst/>
          </a:lstStyle>
          <a:p>
            <a:pPr>
              <a:defRPr/>
            </a:pPr>
            <a:endParaRPr lang="en-US" dirty="0">
              <a:cs typeface="+mn-cs"/>
            </a:endParaRPr>
          </a:p>
        </p:txBody>
      </p:sp>
      <p:sp>
        <p:nvSpPr>
          <p:cNvPr id="6" name="Freeform 5"/>
          <p:cNvSpPr>
            <a:spLocks/>
          </p:cNvSpPr>
          <p:nvPr/>
        </p:nvSpPr>
        <p:spPr bwMode="auto">
          <a:xfrm>
            <a:off x="485775" y="5938838"/>
            <a:ext cx="3690938"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a:lstStyle>
            <a:extLst/>
          </a:lstStyle>
          <a:p>
            <a:pPr>
              <a:defRPr/>
            </a:pPr>
            <a:endParaRPr lang="en-US" dirty="0">
              <a:cs typeface="+mn-cs"/>
            </a:endParaRPr>
          </a:p>
        </p:txBody>
      </p:sp>
      <p:sp>
        <p:nvSpPr>
          <p:cNvPr id="7" name="Right Triangle 6"/>
          <p:cNvSpPr>
            <a:spLocks/>
          </p:cNvSpPr>
          <p:nvPr/>
        </p:nvSpPr>
        <p:spPr bwMode="auto">
          <a:xfrm>
            <a:off x="-6042" y="5791253"/>
            <a:ext cx="3402314" cy="1080868"/>
          </a:xfrm>
          <a:prstGeom prst="rtTriangle">
            <a:avLst/>
          </a:prstGeom>
          <a:blipFill>
            <a:blip r:embed="rId3"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anchor="ctr"/>
          <a:lstStyle>
            <a:extLst/>
          </a:lstStyle>
          <a:p>
            <a:pPr algn="ctr">
              <a:defRPr/>
            </a:pPr>
            <a:endParaRPr lang="en-US" dirty="0"/>
          </a:p>
        </p:txBody>
      </p:sp>
      <p:cxnSp>
        <p:nvCxnSpPr>
          <p:cNvPr id="8" name="Straight Connector 7"/>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Chevron 8"/>
          <p:cNvSpPr/>
          <p:nvPr/>
        </p:nvSpPr>
        <p:spPr>
          <a:xfrm>
            <a:off x="8664575" y="4987925"/>
            <a:ext cx="182563"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defRPr/>
            </a:pPr>
            <a:endParaRPr lang="en-US" dirty="0"/>
          </a:p>
        </p:txBody>
      </p:sp>
      <p:sp>
        <p:nvSpPr>
          <p:cNvPr id="10" name="Chevron 9"/>
          <p:cNvSpPr/>
          <p:nvPr/>
        </p:nvSpPr>
        <p:spPr>
          <a:xfrm>
            <a:off x="8477250" y="4987925"/>
            <a:ext cx="182563"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defRPr/>
            </a:pPr>
            <a:endParaRPr lang="en-US" dirty="0"/>
          </a:p>
        </p:txBody>
      </p:sp>
      <p:sp>
        <p:nvSpPr>
          <p:cNvPr id="4" name="Text Placeholder 3"/>
          <p:cNvSpPr>
            <a:spLocks noGrp="1"/>
          </p:cNvSpPr>
          <p:nvPr>
            <p:ph type="body" sz="half" idx="2"/>
          </p:nvPr>
        </p:nvSpPr>
        <p:spPr>
          <a:xfrm>
            <a:off x="1141232" y="5443402"/>
            <a:ext cx="7162800" cy="648232"/>
          </a:xfrm>
          <a:noFill/>
        </p:spPr>
        <p:txBody>
          <a:bodyPr tIns="0"/>
          <a:lstStyle>
            <a:lvl1pPr marL="0" marR="18288" indent="0" algn="r">
              <a:buNone/>
              <a:defRPr sz="1400"/>
            </a:lvl1pPr>
            <a:lvl2pPr>
              <a:defRPr sz="1200"/>
            </a:lvl2pPr>
            <a:lvl3pPr>
              <a:defRPr sz="1000"/>
            </a:lvl3pPr>
            <a:lvl4pPr>
              <a:defRPr sz="900"/>
            </a:lvl4pPr>
            <a:lvl5pPr>
              <a:defRPr sz="900"/>
            </a:lvl5pPr>
            <a:extLst/>
          </a:lstStyle>
          <a:p>
            <a:pPr lvl="0"/>
            <a:r>
              <a:rPr lang="en-US" smtClean="0"/>
              <a:t>Click to edit Master text styles</a:t>
            </a:r>
          </a:p>
        </p:txBody>
      </p:sp>
      <p:sp>
        <p:nvSpPr>
          <p:cNvPr id="3" name="Picture Placeholder 2"/>
          <p:cNvSpPr>
            <a:spLocks noGrp="1"/>
          </p:cNvSpPr>
          <p:nvPr>
            <p:ph type="pic" idx="1"/>
          </p:nvPr>
        </p:nvSpPr>
        <p:spPr>
          <a:xfrm>
            <a:off x="228600" y="189968"/>
            <a:ext cx="8686800" cy="4389120"/>
          </a:xfrm>
          <a:prstGeom prst="rect">
            <a:avLst/>
          </a:prstGeom>
          <a:solidFill>
            <a:schemeClr val="bg2"/>
          </a:solidFill>
          <a:ln>
            <a:solidFill>
              <a:schemeClr val="bg1"/>
            </a:solidFill>
          </a:ln>
          <a:effectLst>
            <a:innerShdw blurRad="95250">
              <a:srgbClr val="000000"/>
            </a:innerShdw>
          </a:effectLst>
        </p:spPr>
        <p:txBody>
          <a:bodyPr>
            <a:normAutofit/>
          </a:bodyPr>
          <a:lstStyle>
            <a:lvl1pPr marL="0" indent="0">
              <a:buNone/>
              <a:defRPr sz="3200"/>
            </a:lvl1pPr>
            <a:extLst/>
          </a:lstStyle>
          <a:p>
            <a:pPr lvl="0"/>
            <a:r>
              <a:rPr lang="en-US" noProof="0" dirty="0" smtClean="0"/>
              <a:t>Click icon to add picture</a:t>
            </a:r>
            <a:endParaRPr lang="en-US" noProof="0" dirty="0"/>
          </a:p>
        </p:txBody>
      </p:sp>
      <p:sp>
        <p:nvSpPr>
          <p:cNvPr id="2" name="Title 1"/>
          <p:cNvSpPr>
            <a:spLocks noGrp="1"/>
          </p:cNvSpPr>
          <p:nvPr>
            <p:ph type="title"/>
          </p:nvPr>
        </p:nvSpPr>
        <p:spPr>
          <a:xfrm>
            <a:off x="228600" y="4865122"/>
            <a:ext cx="8075432" cy="562672"/>
          </a:xfrm>
          <a:noFill/>
        </p:spPr>
        <p:txBody>
          <a:bodyPr anchor="t">
            <a:sp3d prstMaterial="softEdge"/>
          </a:bodyPr>
          <a:lstStyle>
            <a:lvl1pPr marR="0" algn="r">
              <a:buNone/>
              <a:defRPr sz="3000" b="0">
                <a:solidFill>
                  <a:schemeClr val="accent1"/>
                </a:solidFill>
                <a:effectLst>
                  <a:outerShdw blurRad="50800" dist="25000" dir="5400000" algn="t" rotWithShape="0">
                    <a:prstClr val="black">
                      <a:alpha val="45000"/>
                    </a:prstClr>
                  </a:outerShdw>
                </a:effectLst>
              </a:defRPr>
            </a:lvl1pPr>
            <a:extLst/>
          </a:lstStyle>
          <a:p>
            <a:r>
              <a:rPr lang="en-US" smtClean="0"/>
              <a:t>Click to edit Master title style</a:t>
            </a:r>
            <a:endParaRPr lang="en-US"/>
          </a:p>
        </p:txBody>
      </p:sp>
      <p:sp>
        <p:nvSpPr>
          <p:cNvPr id="11" name="Date Placeholder 4"/>
          <p:cNvSpPr>
            <a:spLocks noGrp="1"/>
          </p:cNvSpPr>
          <p:nvPr>
            <p:ph type="dt" sz="half" idx="10"/>
          </p:nvPr>
        </p:nvSpPr>
        <p:spPr/>
        <p:txBody>
          <a:bodyPr/>
          <a:lstStyle>
            <a:lvl1pPr>
              <a:defRPr>
                <a:solidFill>
                  <a:schemeClr val="tx1"/>
                </a:solidFill>
              </a:defRPr>
            </a:lvl1pPr>
            <a:extLst/>
          </a:lstStyle>
          <a:p>
            <a:pPr>
              <a:defRPr/>
            </a:pPr>
            <a:endParaRPr lang="en-US" dirty="0"/>
          </a:p>
        </p:txBody>
      </p:sp>
      <p:sp>
        <p:nvSpPr>
          <p:cNvPr id="12" name="Footer Placeholder 5"/>
          <p:cNvSpPr>
            <a:spLocks noGrp="1"/>
          </p:cNvSpPr>
          <p:nvPr>
            <p:ph type="ftr" sz="quarter" idx="11"/>
          </p:nvPr>
        </p:nvSpPr>
        <p:spPr/>
        <p:txBody>
          <a:bodyPr/>
          <a:lstStyle>
            <a:lvl1pPr>
              <a:defRPr>
                <a:solidFill>
                  <a:schemeClr val="tx1"/>
                </a:solidFill>
              </a:defRPr>
            </a:lvl1pPr>
            <a:extLst/>
          </a:lstStyle>
          <a:p>
            <a:pPr>
              <a:defRPr/>
            </a:pPr>
            <a:endParaRPr lang="en-US" dirty="0"/>
          </a:p>
        </p:txBody>
      </p:sp>
      <p:sp>
        <p:nvSpPr>
          <p:cNvPr id="13" name="Slide Number Placeholder 6"/>
          <p:cNvSpPr>
            <a:spLocks noGrp="1"/>
          </p:cNvSpPr>
          <p:nvPr>
            <p:ph type="sldNum" sz="quarter" idx="12"/>
          </p:nvPr>
        </p:nvSpPr>
        <p:spPr/>
        <p:txBody>
          <a:bodyPr/>
          <a:lstStyle>
            <a:lvl1pPr>
              <a:defRPr>
                <a:solidFill>
                  <a:schemeClr val="tx1"/>
                </a:solidFill>
              </a:defRPr>
            </a:lvl1pPr>
            <a:extLst/>
          </a:lstStyle>
          <a:p>
            <a:pPr>
              <a:defRPr/>
            </a:pPr>
            <a:fld id="{D653DC36-9D03-4D2C-BC63-16895C577E7D}" type="slidenum">
              <a:rPr lang="en-US"/>
              <a:pPr>
                <a:defRPr/>
              </a:pPr>
              <a:t>‹#›</a:t>
            </a:fld>
            <a:endParaRPr lang="en-US" dirty="0"/>
          </a:p>
        </p:txBody>
      </p:sp>
    </p:spTree>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3" name="Freeform 12"/>
          <p:cNvSpPr>
            <a:spLocks/>
          </p:cNvSpPr>
          <p:nvPr/>
        </p:nvSpPr>
        <p:spPr bwMode="auto">
          <a:xfrm>
            <a:off x="500063" y="5945188"/>
            <a:ext cx="4940300" cy="9207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a:lstStyle>
            <a:extLst/>
          </a:lstStyle>
          <a:p>
            <a:pPr>
              <a:defRPr/>
            </a:pPr>
            <a:endParaRPr lang="en-US" dirty="0">
              <a:cs typeface="+mn-cs"/>
            </a:endParaRPr>
          </a:p>
        </p:txBody>
      </p:sp>
      <p:sp>
        <p:nvSpPr>
          <p:cNvPr id="12" name="Freeform 11"/>
          <p:cNvSpPr>
            <a:spLocks/>
          </p:cNvSpPr>
          <p:nvPr/>
        </p:nvSpPr>
        <p:spPr bwMode="auto">
          <a:xfrm>
            <a:off x="485775" y="5938838"/>
            <a:ext cx="3690938"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a:lstStyle>
            <a:extLst/>
          </a:lstStyle>
          <a:p>
            <a:pPr>
              <a:defRPr/>
            </a:pPr>
            <a:endParaRPr lang="en-US" dirty="0">
              <a:cs typeface="+mn-cs"/>
            </a:endParaRPr>
          </a:p>
        </p:txBody>
      </p:sp>
      <p:sp>
        <p:nvSpPr>
          <p:cNvPr id="14" name="Right Triangle 13"/>
          <p:cNvSpPr>
            <a:spLocks/>
          </p:cNvSpPr>
          <p:nvPr/>
        </p:nvSpPr>
        <p:spPr bwMode="auto">
          <a:xfrm>
            <a:off x="-6042" y="5791253"/>
            <a:ext cx="3402314" cy="1080868"/>
          </a:xfrm>
          <a:prstGeom prst="rtTriangle">
            <a:avLst/>
          </a:prstGeom>
          <a:blipFill>
            <a:blip r:embed="rId13"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anchor="ctr"/>
          <a:lstStyle>
            <a:extLst/>
          </a:lstStyle>
          <a:p>
            <a:pPr algn="ctr">
              <a:defRPr/>
            </a:pPr>
            <a:endParaRPr lang="en-US" dirty="0"/>
          </a:p>
        </p:txBody>
      </p:sp>
      <p:cxnSp>
        <p:nvCxnSpPr>
          <p:cNvPr id="15" name="Straight Connector 14"/>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Title Placeholder 8"/>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scene3d>
            <a:sp3d prstMaterial="softEdge">
              <a:bevelT w="25400" h="25400"/>
            </a:sp3d>
          </a:bodyPr>
          <a:lstStyle>
            <a:extLst/>
          </a:lstStyle>
          <a:p>
            <a:r>
              <a:rPr lang="en-US" smtClean="0"/>
              <a:t>Click to edit Master title style</a:t>
            </a:r>
            <a:endParaRPr lang="en-US"/>
          </a:p>
        </p:txBody>
      </p:sp>
      <p:sp>
        <p:nvSpPr>
          <p:cNvPr id="1033" name="Text Placeholder 29"/>
          <p:cNvSpPr>
            <a:spLocks noGrp="1"/>
          </p:cNvSpPr>
          <p:nvPr>
            <p:ph type="body" idx="1"/>
          </p:nvPr>
        </p:nvSpPr>
        <p:spPr bwMode="auto">
          <a:xfrm>
            <a:off x="457200" y="1481138"/>
            <a:ext cx="8229600" cy="4525962"/>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 name="Date Placeholder 9"/>
          <p:cNvSpPr>
            <a:spLocks noGrp="1"/>
          </p:cNvSpPr>
          <p:nvPr>
            <p:ph type="dt" sz="half" idx="2"/>
          </p:nvPr>
        </p:nvSpPr>
        <p:spPr>
          <a:xfrm>
            <a:off x="6727825" y="6408738"/>
            <a:ext cx="1919288" cy="365125"/>
          </a:xfrm>
          <a:prstGeom prst="rect">
            <a:avLst/>
          </a:prstGeom>
        </p:spPr>
        <p:txBody>
          <a:bodyPr vert="horz" anchor="b"/>
          <a:lstStyle>
            <a:lvl1pPr algn="l" eaLnBrk="1" latinLnBrk="0" hangingPunct="1">
              <a:defRPr kumimoji="0" sz="1000">
                <a:solidFill>
                  <a:schemeClr val="tx1"/>
                </a:solidFill>
                <a:cs typeface="+mn-cs"/>
              </a:defRPr>
            </a:lvl1pPr>
            <a:extLst/>
          </a:lstStyle>
          <a:p>
            <a:pPr>
              <a:defRPr/>
            </a:pPr>
            <a:endParaRPr lang="en-US" dirty="0"/>
          </a:p>
        </p:txBody>
      </p:sp>
      <p:sp>
        <p:nvSpPr>
          <p:cNvPr id="22" name="Footer Placeholder 21"/>
          <p:cNvSpPr>
            <a:spLocks noGrp="1"/>
          </p:cNvSpPr>
          <p:nvPr>
            <p:ph type="ftr" sz="quarter" idx="3"/>
          </p:nvPr>
        </p:nvSpPr>
        <p:spPr>
          <a:xfrm>
            <a:off x="4379913" y="6408738"/>
            <a:ext cx="2351087" cy="365125"/>
          </a:xfrm>
          <a:prstGeom prst="rect">
            <a:avLst/>
          </a:prstGeom>
        </p:spPr>
        <p:txBody>
          <a:bodyPr vert="horz" anchor="b"/>
          <a:lstStyle>
            <a:lvl1pPr algn="r" eaLnBrk="1" latinLnBrk="0" hangingPunct="1">
              <a:defRPr kumimoji="0" sz="1000">
                <a:solidFill>
                  <a:schemeClr val="tx1"/>
                </a:solidFill>
                <a:cs typeface="+mn-cs"/>
              </a:defRPr>
            </a:lvl1pPr>
            <a:extLst/>
          </a:lstStyle>
          <a:p>
            <a:pPr>
              <a:defRPr/>
            </a:pPr>
            <a:endParaRPr lang="en-US" dirty="0"/>
          </a:p>
        </p:txBody>
      </p:sp>
      <p:sp>
        <p:nvSpPr>
          <p:cNvPr id="18" name="Slide Number Placeholder 17"/>
          <p:cNvSpPr>
            <a:spLocks noGrp="1"/>
          </p:cNvSpPr>
          <p:nvPr>
            <p:ph type="sldNum" sz="quarter" idx="4"/>
          </p:nvPr>
        </p:nvSpPr>
        <p:spPr>
          <a:xfrm>
            <a:off x="8647113" y="6408738"/>
            <a:ext cx="366712" cy="365125"/>
          </a:xfrm>
          <a:prstGeom prst="rect">
            <a:avLst/>
          </a:prstGeom>
        </p:spPr>
        <p:txBody>
          <a:bodyPr vert="horz" anchor="b"/>
          <a:lstStyle>
            <a:lvl1pPr algn="r" eaLnBrk="1" latinLnBrk="0" hangingPunct="1">
              <a:defRPr kumimoji="0" sz="1000" b="0">
                <a:solidFill>
                  <a:schemeClr val="tx1"/>
                </a:solidFill>
                <a:cs typeface="+mn-cs"/>
              </a:defRPr>
            </a:lvl1pPr>
            <a:extLst/>
          </a:lstStyle>
          <a:p>
            <a:pPr>
              <a:defRPr/>
            </a:pPr>
            <a:fld id="{3851937A-D4B0-4AD3-A946-CA5B7CEFA941}" type="slidenum">
              <a:rPr lang="en-US"/>
              <a:pPr>
                <a:defRPr/>
              </a:pPr>
              <a:t>‹#›</a:t>
            </a:fld>
            <a:endParaRPr lang="en-US" dirty="0"/>
          </a:p>
        </p:txBody>
      </p:sp>
    </p:spTree>
  </p:cSld>
  <p:clrMap bg1="lt1" tx1="dk1" bg2="lt2" tx2="dk2" accent1="accent1" accent2="accent2" accent3="accent3" accent4="accent4" accent5="accent5" accent6="accent6" hlink="hlink" folHlink="folHlink"/>
  <p:sldLayoutIdLst>
    <p:sldLayoutId id="2147483756" r:id="rId1"/>
    <p:sldLayoutId id="2147483755" r:id="rId2"/>
    <p:sldLayoutId id="2147483757" r:id="rId3"/>
    <p:sldLayoutId id="2147483758" r:id="rId4"/>
    <p:sldLayoutId id="2147483759" r:id="rId5"/>
    <p:sldLayoutId id="2147483760" r:id="rId6"/>
    <p:sldLayoutId id="2147483754" r:id="rId7"/>
    <p:sldLayoutId id="2147483761" r:id="rId8"/>
    <p:sldLayoutId id="2147483762" r:id="rId9"/>
    <p:sldLayoutId id="2147483753" r:id="rId10"/>
    <p:sldLayoutId id="2147483752" r:id="rId11"/>
  </p:sldLayoutIdLst>
  <p:hf hdr="0" ftr="0" dt="0"/>
  <p:txStyles>
    <p:titleStyle>
      <a:lvl1pPr algn="l" rtl="0" eaLnBrk="0" fontAlgn="base" hangingPunct="0">
        <a:spcBef>
          <a:spcPct val="0"/>
        </a:spcBef>
        <a:spcAft>
          <a:spcPct val="0"/>
        </a:spcAft>
        <a:defRPr sz="4100" b="1" kern="1200">
          <a:solidFill>
            <a:schemeClr val="tx2"/>
          </a:solidFill>
          <a:effectLst>
            <a:outerShdw blurRad="31750" dist="25400" dir="5400000" algn="tl" rotWithShape="0">
              <a:srgbClr val="000000">
                <a:alpha val="25000"/>
              </a:srgbClr>
            </a:outerShdw>
          </a:effectLst>
          <a:latin typeface="+mj-lt"/>
          <a:ea typeface="+mj-ea"/>
          <a:cs typeface="+mj-cs"/>
        </a:defRPr>
      </a:lvl1pPr>
      <a:lvl2pPr algn="l" rtl="0" eaLnBrk="0" fontAlgn="base" hangingPunct="0">
        <a:spcBef>
          <a:spcPct val="0"/>
        </a:spcBef>
        <a:spcAft>
          <a:spcPct val="0"/>
        </a:spcAft>
        <a:defRPr sz="4100" b="1">
          <a:solidFill>
            <a:schemeClr val="tx2"/>
          </a:solidFill>
          <a:latin typeface="Lucida Sans Unicode" pitchFamily="34" charset="0"/>
        </a:defRPr>
      </a:lvl2pPr>
      <a:lvl3pPr algn="l" rtl="0" eaLnBrk="0" fontAlgn="base" hangingPunct="0">
        <a:spcBef>
          <a:spcPct val="0"/>
        </a:spcBef>
        <a:spcAft>
          <a:spcPct val="0"/>
        </a:spcAft>
        <a:defRPr sz="4100" b="1">
          <a:solidFill>
            <a:schemeClr val="tx2"/>
          </a:solidFill>
          <a:latin typeface="Lucida Sans Unicode" pitchFamily="34" charset="0"/>
        </a:defRPr>
      </a:lvl3pPr>
      <a:lvl4pPr algn="l" rtl="0" eaLnBrk="0" fontAlgn="base" hangingPunct="0">
        <a:spcBef>
          <a:spcPct val="0"/>
        </a:spcBef>
        <a:spcAft>
          <a:spcPct val="0"/>
        </a:spcAft>
        <a:defRPr sz="4100" b="1">
          <a:solidFill>
            <a:schemeClr val="tx2"/>
          </a:solidFill>
          <a:latin typeface="Lucida Sans Unicode" pitchFamily="34" charset="0"/>
        </a:defRPr>
      </a:lvl4pPr>
      <a:lvl5pPr algn="l" rtl="0" eaLnBrk="0" fontAlgn="base" hangingPunct="0">
        <a:spcBef>
          <a:spcPct val="0"/>
        </a:spcBef>
        <a:spcAft>
          <a:spcPct val="0"/>
        </a:spcAft>
        <a:defRPr sz="4100" b="1">
          <a:solidFill>
            <a:schemeClr val="tx2"/>
          </a:solidFill>
          <a:latin typeface="Lucida Sans Unicode" pitchFamily="34" charset="0"/>
        </a:defRPr>
      </a:lvl5pPr>
      <a:lvl6pPr marL="457200" algn="l" rtl="0" fontAlgn="base">
        <a:spcBef>
          <a:spcPct val="0"/>
        </a:spcBef>
        <a:spcAft>
          <a:spcPct val="0"/>
        </a:spcAft>
        <a:defRPr sz="4100" b="1">
          <a:solidFill>
            <a:schemeClr val="tx2"/>
          </a:solidFill>
          <a:latin typeface="Lucida Sans Unicode" pitchFamily="34" charset="0"/>
        </a:defRPr>
      </a:lvl6pPr>
      <a:lvl7pPr marL="914400" algn="l" rtl="0" fontAlgn="base">
        <a:spcBef>
          <a:spcPct val="0"/>
        </a:spcBef>
        <a:spcAft>
          <a:spcPct val="0"/>
        </a:spcAft>
        <a:defRPr sz="4100" b="1">
          <a:solidFill>
            <a:schemeClr val="tx2"/>
          </a:solidFill>
          <a:latin typeface="Lucida Sans Unicode" pitchFamily="34" charset="0"/>
        </a:defRPr>
      </a:lvl7pPr>
      <a:lvl8pPr marL="1371600" algn="l" rtl="0" fontAlgn="base">
        <a:spcBef>
          <a:spcPct val="0"/>
        </a:spcBef>
        <a:spcAft>
          <a:spcPct val="0"/>
        </a:spcAft>
        <a:defRPr sz="4100" b="1">
          <a:solidFill>
            <a:schemeClr val="tx2"/>
          </a:solidFill>
          <a:latin typeface="Lucida Sans Unicode" pitchFamily="34" charset="0"/>
        </a:defRPr>
      </a:lvl8pPr>
      <a:lvl9pPr marL="1828800" algn="l" rtl="0" fontAlgn="base">
        <a:spcBef>
          <a:spcPct val="0"/>
        </a:spcBef>
        <a:spcAft>
          <a:spcPct val="0"/>
        </a:spcAft>
        <a:defRPr sz="4100" b="1">
          <a:solidFill>
            <a:schemeClr val="tx2"/>
          </a:solidFill>
          <a:latin typeface="Lucida Sans Unicode" pitchFamily="34" charset="0"/>
        </a:defRPr>
      </a:lvl9pPr>
      <a:extLst/>
    </p:titleStyle>
    <p:bodyStyle>
      <a:lvl1pPr marL="365125" indent="-255588" algn="l" rtl="0" eaLnBrk="0" fontAlgn="base" hangingPunct="0">
        <a:spcBef>
          <a:spcPts val="400"/>
        </a:spcBef>
        <a:spcAft>
          <a:spcPct val="0"/>
        </a:spcAft>
        <a:buClr>
          <a:schemeClr val="accent1"/>
        </a:buClr>
        <a:buSzPct val="68000"/>
        <a:buFont typeface="Wingdings 3" pitchFamily="18" charset="2"/>
        <a:buChar char=""/>
        <a:defRPr sz="2700" kern="1200">
          <a:solidFill>
            <a:schemeClr val="tx1"/>
          </a:solidFill>
          <a:latin typeface="+mn-lt"/>
          <a:ea typeface="+mn-ea"/>
          <a:cs typeface="+mn-cs"/>
        </a:defRPr>
      </a:lvl1pPr>
      <a:lvl2pPr marL="620713" indent="-228600" algn="l" rtl="0" eaLnBrk="0" fontAlgn="base" hangingPunct="0">
        <a:spcBef>
          <a:spcPts val="325"/>
        </a:spcBef>
        <a:spcAft>
          <a:spcPct val="0"/>
        </a:spcAft>
        <a:buClr>
          <a:schemeClr val="accent1"/>
        </a:buClr>
        <a:buFont typeface="Verdana" pitchFamily="34" charset="0"/>
        <a:buChar char="◦"/>
        <a:defRPr sz="2300" kern="1200">
          <a:solidFill>
            <a:schemeClr val="tx1"/>
          </a:solidFill>
          <a:latin typeface="+mn-lt"/>
          <a:ea typeface="+mn-ea"/>
          <a:cs typeface="+mn-cs"/>
        </a:defRPr>
      </a:lvl2pPr>
      <a:lvl3pPr marL="858838" indent="-228600" algn="l" rtl="0" eaLnBrk="0" fontAlgn="base" hangingPunct="0">
        <a:spcBef>
          <a:spcPts val="350"/>
        </a:spcBef>
        <a:spcAft>
          <a:spcPct val="0"/>
        </a:spcAft>
        <a:buClr>
          <a:schemeClr val="accent2"/>
        </a:buClr>
        <a:buSzPct val="100000"/>
        <a:buFont typeface="Wingdings 2" pitchFamily="18" charset="2"/>
        <a:buChar char=""/>
        <a:defRPr sz="2100" kern="1200">
          <a:solidFill>
            <a:schemeClr val="tx1"/>
          </a:solidFill>
          <a:latin typeface="+mn-lt"/>
          <a:ea typeface="+mn-ea"/>
          <a:cs typeface="+mn-cs"/>
        </a:defRPr>
      </a:lvl3pPr>
      <a:lvl4pPr marL="1143000" indent="-228600" algn="l" rtl="0" eaLnBrk="0" fontAlgn="base" hangingPunct="0">
        <a:spcBef>
          <a:spcPts val="350"/>
        </a:spcBef>
        <a:spcAft>
          <a:spcPct val="0"/>
        </a:spcAft>
        <a:buClr>
          <a:schemeClr val="accent2"/>
        </a:buClr>
        <a:buFont typeface="Wingdings 2" pitchFamily="18" charset="2"/>
        <a:buChar char=""/>
        <a:defRPr sz="1900" kern="1200">
          <a:solidFill>
            <a:schemeClr val="tx1"/>
          </a:solidFill>
          <a:latin typeface="+mn-lt"/>
          <a:ea typeface="+mn-ea"/>
          <a:cs typeface="+mn-cs"/>
        </a:defRPr>
      </a:lvl4pPr>
      <a:lvl5pPr marL="1371600" indent="-228600" algn="l" rtl="0" eaLnBrk="0" fontAlgn="base" hangingPunct="0">
        <a:spcBef>
          <a:spcPts val="350"/>
        </a:spcBef>
        <a:spcAft>
          <a:spcPct val="0"/>
        </a:spcAft>
        <a:buClr>
          <a:schemeClr val="accent2"/>
        </a:buClr>
        <a:buFont typeface="Wingdings 2" pitchFamily="18" charset="2"/>
        <a:buChar char=""/>
        <a:defRPr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image" Target="../media/image10.emf"/></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1.emf"/><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2.emf"/><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13.emf"/><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14.emf"/><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15.emf"/><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slideLayout" Target="../slideLayouts/slideLayout2.xml"/><Relationship Id="rId1" Type="http://schemas.openxmlformats.org/officeDocument/2006/relationships/video" Target="file:///C:\Users\Ada\Documents\SYST%20798\Video2.wmv" TargetMode="External"/><Relationship Id="rId4" Type="http://schemas.openxmlformats.org/officeDocument/2006/relationships/image" Target="../media/image17.emf"/></Relationships>
</file>

<file path=ppt/slides/_rels/slide33.xml.rels><?xml version="1.0" encoding="UTF-8" standalone="yes"?>
<Relationships xmlns="http://schemas.openxmlformats.org/package/2006/relationships"><Relationship Id="rId2" Type="http://schemas.openxmlformats.org/officeDocument/2006/relationships/image" Target="../media/image18.emf"/><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19.emf"/><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20.emf"/><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hyperlink" Target="http://mason.gmu.edu/~davila/index.htm" TargetMode="External"/><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21.wmf"/><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22.emf"/><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23.emf"/><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24.emf"/><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25.emf"/><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26.emf"/><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27.emf"/><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28.emf"/><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image" Target="../media/image29.emf"/><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image" Target="../media/image30.emf"/><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image" Target="../media/image31.emf"/><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image" Target="../media/image32.emf"/><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2" name="Picture 4" descr="C:\Users\nate\Desktop\power line.jpg"/>
          <p:cNvPicPr>
            <a:picLocks noChangeAspect="1" noChangeArrowheads="1"/>
          </p:cNvPicPr>
          <p:nvPr/>
        </p:nvPicPr>
        <p:blipFill>
          <a:blip r:embed="rId3" cstate="print"/>
          <a:srcRect/>
          <a:stretch>
            <a:fillRect/>
          </a:stretch>
        </p:blipFill>
        <p:spPr bwMode="auto">
          <a:xfrm>
            <a:off x="0" y="0"/>
            <a:ext cx="4732338" cy="6858000"/>
          </a:xfrm>
          <a:prstGeom prst="rect">
            <a:avLst/>
          </a:prstGeom>
          <a:noFill/>
          <a:effectLst>
            <a:outerShdw blurRad="50800" dist="50800" dir="5400000" algn="ctr" rotWithShape="0">
              <a:srgbClr val="000000">
                <a:alpha val="26000"/>
              </a:srgbClr>
            </a:outerShdw>
          </a:effectLst>
        </p:spPr>
      </p:pic>
      <p:sp>
        <p:nvSpPr>
          <p:cNvPr id="2050" name="Rectangle 2"/>
          <p:cNvSpPr>
            <a:spLocks noGrp="1" noChangeArrowheads="1"/>
          </p:cNvSpPr>
          <p:nvPr>
            <p:ph type="ctrTitle"/>
          </p:nvPr>
        </p:nvSpPr>
        <p:spPr>
          <a:xfrm>
            <a:off x="4800600" y="76200"/>
            <a:ext cx="4267200" cy="3200400"/>
          </a:xfrm>
        </p:spPr>
        <p:txBody>
          <a:bodyPr/>
          <a:lstStyle/>
          <a:p>
            <a:pPr algn="ctr" eaLnBrk="1" fontAlgn="auto" hangingPunct="1">
              <a:spcAft>
                <a:spcPts val="0"/>
              </a:spcAft>
              <a:defRPr/>
            </a:pPr>
            <a:r>
              <a:rPr lang="en-US" dirty="0" smtClean="0">
                <a:solidFill>
                  <a:srgbClr val="00B0F0"/>
                </a:solidFill>
              </a:rPr>
              <a:t>Architecture for a Future </a:t>
            </a:r>
            <a:r>
              <a:rPr lang="en-US" dirty="0">
                <a:solidFill>
                  <a:srgbClr val="00B0F0"/>
                </a:solidFill>
              </a:rPr>
              <a:t>National </a:t>
            </a:r>
            <a:r>
              <a:rPr lang="en-US" dirty="0" smtClean="0">
                <a:solidFill>
                  <a:srgbClr val="00B0F0"/>
                </a:solidFill>
              </a:rPr>
              <a:t>Power Grid</a:t>
            </a:r>
            <a:endParaRPr lang="en-US" dirty="0">
              <a:solidFill>
                <a:srgbClr val="00B0F0"/>
              </a:solidFill>
            </a:endParaRPr>
          </a:p>
        </p:txBody>
      </p:sp>
      <p:sp>
        <p:nvSpPr>
          <p:cNvPr id="14339" name="Rectangle 3"/>
          <p:cNvSpPr>
            <a:spLocks noGrp="1" noChangeArrowheads="1"/>
          </p:cNvSpPr>
          <p:nvPr>
            <p:ph type="subTitle" idx="1"/>
          </p:nvPr>
        </p:nvSpPr>
        <p:spPr>
          <a:xfrm>
            <a:off x="5562600" y="3752850"/>
            <a:ext cx="2895600" cy="1200150"/>
          </a:xfrm>
        </p:spPr>
        <p:txBody>
          <a:bodyPr/>
          <a:lstStyle/>
          <a:p>
            <a:pPr marR="0" algn="ctr" eaLnBrk="1" hangingPunct="1">
              <a:lnSpc>
                <a:spcPct val="70000"/>
              </a:lnSpc>
            </a:pPr>
            <a:r>
              <a:rPr lang="en-US" sz="2300" dirty="0" smtClean="0"/>
              <a:t>Presented by:</a:t>
            </a:r>
          </a:p>
          <a:p>
            <a:pPr marR="0" algn="ctr" eaLnBrk="1" hangingPunct="1">
              <a:lnSpc>
                <a:spcPct val="70000"/>
              </a:lnSpc>
            </a:pPr>
            <a:r>
              <a:rPr lang="en-US" sz="2000" dirty="0" smtClean="0"/>
              <a:t>Ada Ononiwu</a:t>
            </a:r>
          </a:p>
          <a:p>
            <a:pPr marR="0" algn="ctr" eaLnBrk="1" hangingPunct="1">
              <a:lnSpc>
                <a:spcPct val="70000"/>
              </a:lnSpc>
            </a:pPr>
            <a:r>
              <a:rPr lang="en-US" sz="2000" dirty="0" smtClean="0"/>
              <a:t>Nate Welch</a:t>
            </a:r>
          </a:p>
          <a:p>
            <a:pPr marR="0" algn="ctr" eaLnBrk="1" hangingPunct="1">
              <a:lnSpc>
                <a:spcPct val="70000"/>
              </a:lnSpc>
            </a:pPr>
            <a:r>
              <a:rPr lang="en-US" sz="2000" dirty="0" smtClean="0"/>
              <a:t>Denis Avila</a:t>
            </a:r>
          </a:p>
        </p:txBody>
      </p:sp>
      <p:sp>
        <p:nvSpPr>
          <p:cNvPr id="5" name="Rectangle 3"/>
          <p:cNvSpPr txBox="1">
            <a:spLocks noChangeArrowheads="1"/>
          </p:cNvSpPr>
          <p:nvPr/>
        </p:nvSpPr>
        <p:spPr bwMode="auto">
          <a:xfrm>
            <a:off x="5562600" y="3200400"/>
            <a:ext cx="2590800" cy="304800"/>
          </a:xfrm>
          <a:prstGeom prst="rect">
            <a:avLst/>
          </a:prstGeom>
          <a:noFill/>
          <a:ln w="9525">
            <a:noFill/>
            <a:miter lim="800000"/>
            <a:headEnd/>
            <a:tailEnd/>
          </a:ln>
        </p:spPr>
        <p:txBody>
          <a:bodyPr lIns="45720" rIns="45720"/>
          <a:lstStyle/>
          <a:p>
            <a:pPr algn="ctr">
              <a:lnSpc>
                <a:spcPct val="70000"/>
              </a:lnSpc>
              <a:spcBef>
                <a:spcPts val="400"/>
              </a:spcBef>
              <a:buClr>
                <a:schemeClr val="accent1"/>
              </a:buClr>
              <a:buSzPct val="68000"/>
              <a:buFont typeface="Wingdings 3" pitchFamily="18" charset="2"/>
              <a:buNone/>
              <a:defRPr/>
            </a:pPr>
            <a:endParaRPr lang="en-US" sz="2000" i="1" dirty="0">
              <a:solidFill>
                <a:schemeClr val="bg2">
                  <a:lumMod val="25000"/>
                </a:schemeClr>
              </a:solidFill>
              <a:latin typeface="+mn-lt"/>
              <a:cs typeface="+mn-cs"/>
            </a:endParaRPr>
          </a:p>
        </p:txBody>
      </p:sp>
      <p:sp>
        <p:nvSpPr>
          <p:cNvPr id="14341" name="TextBox 5"/>
          <p:cNvSpPr txBox="1">
            <a:spLocks noChangeArrowheads="1"/>
          </p:cNvSpPr>
          <p:nvPr/>
        </p:nvSpPr>
        <p:spPr bwMode="auto">
          <a:xfrm>
            <a:off x="5715000" y="6197600"/>
            <a:ext cx="3048000" cy="584200"/>
          </a:xfrm>
          <a:prstGeom prst="rect">
            <a:avLst/>
          </a:prstGeom>
          <a:noFill/>
          <a:ln w="9525">
            <a:noFill/>
            <a:miter lim="800000"/>
            <a:headEnd/>
            <a:tailEnd/>
          </a:ln>
        </p:spPr>
        <p:txBody>
          <a:bodyPr>
            <a:spAutoFit/>
          </a:bodyPr>
          <a:lstStyle/>
          <a:p>
            <a:r>
              <a:rPr lang="en-US" sz="1600" i="1" dirty="0">
                <a:solidFill>
                  <a:schemeClr val="bg1"/>
                </a:solidFill>
              </a:rPr>
              <a:t>Sponsor: Dr. Dwight Williams, U.S. Department of Energy</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pPr>
              <a:defRPr/>
            </a:pPr>
            <a:r>
              <a:rPr lang="en-US" dirty="0" smtClean="0"/>
              <a:t>Strategy and Approach (1 of 2)</a:t>
            </a:r>
            <a:endParaRPr lang="en-US" dirty="0"/>
          </a:p>
        </p:txBody>
      </p:sp>
      <p:sp>
        <p:nvSpPr>
          <p:cNvPr id="4" name="Slide Number Placeholder 3"/>
          <p:cNvSpPr>
            <a:spLocks noGrp="1"/>
          </p:cNvSpPr>
          <p:nvPr>
            <p:ph type="sldNum" sz="quarter" idx="12"/>
          </p:nvPr>
        </p:nvSpPr>
        <p:spPr/>
        <p:txBody>
          <a:bodyPr/>
          <a:lstStyle/>
          <a:p>
            <a:pPr>
              <a:defRPr/>
            </a:pPr>
            <a:fld id="{AFDD30EE-3966-48CE-BC35-9E821E305F42}" type="slidenum">
              <a:rPr lang="en-US" smtClean="0"/>
              <a:pPr>
                <a:defRPr/>
              </a:pPr>
              <a:t>10</a:t>
            </a:fld>
            <a:endParaRPr lang="en-US" dirty="0"/>
          </a:p>
        </p:txBody>
      </p:sp>
      <p:pic>
        <p:nvPicPr>
          <p:cNvPr id="32771" name="Picture 2"/>
          <p:cNvPicPr>
            <a:picLocks noChangeAspect="1" noChangeArrowheads="1"/>
          </p:cNvPicPr>
          <p:nvPr/>
        </p:nvPicPr>
        <p:blipFill>
          <a:blip r:embed="rId2" cstate="print"/>
          <a:srcRect/>
          <a:stretch>
            <a:fillRect/>
          </a:stretch>
        </p:blipFill>
        <p:spPr bwMode="auto">
          <a:xfrm>
            <a:off x="457200" y="1146175"/>
            <a:ext cx="7567613" cy="54546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pPr>
              <a:defRPr/>
            </a:pPr>
            <a:r>
              <a:rPr lang="en-US" dirty="0" smtClean="0"/>
              <a:t>Strategy and Approach (2 of 2)</a:t>
            </a:r>
            <a:endParaRPr lang="en-US" dirty="0"/>
          </a:p>
        </p:txBody>
      </p:sp>
      <p:sp>
        <p:nvSpPr>
          <p:cNvPr id="33794" name="Content Placeholder 1"/>
          <p:cNvSpPr>
            <a:spLocks noGrp="1"/>
          </p:cNvSpPr>
          <p:nvPr>
            <p:ph idx="1"/>
          </p:nvPr>
        </p:nvSpPr>
        <p:spPr/>
        <p:txBody>
          <a:bodyPr/>
          <a:lstStyle/>
          <a:p>
            <a:r>
              <a:rPr lang="en-US" dirty="0" smtClean="0"/>
              <a:t>Department of Defense Architecture Framework (DoDAF) was selected for the design and development of the Future National Power Grid Architecture</a:t>
            </a:r>
          </a:p>
          <a:p>
            <a:pPr>
              <a:buFont typeface="Wingdings 3" pitchFamily="18" charset="2"/>
              <a:buNone/>
            </a:pPr>
            <a:endParaRPr lang="en-US" dirty="0" smtClean="0"/>
          </a:p>
          <a:p>
            <a:r>
              <a:rPr lang="en-US" dirty="0" smtClean="0"/>
              <a:t>An architecture modeling tool, MagicDraw, was implemented to design and model DoDAF Operational View (OV) and Systems View (SV) products</a:t>
            </a:r>
          </a:p>
          <a:p>
            <a:endParaRPr lang="en-US" dirty="0" smtClean="0"/>
          </a:p>
        </p:txBody>
      </p:sp>
      <p:sp>
        <p:nvSpPr>
          <p:cNvPr id="4" name="Slide Number Placeholder 3"/>
          <p:cNvSpPr>
            <a:spLocks noGrp="1"/>
          </p:cNvSpPr>
          <p:nvPr>
            <p:ph type="sldNum" sz="quarter" idx="12"/>
          </p:nvPr>
        </p:nvSpPr>
        <p:spPr/>
        <p:txBody>
          <a:bodyPr/>
          <a:lstStyle/>
          <a:p>
            <a:pPr>
              <a:defRPr/>
            </a:pPr>
            <a:fld id="{ADE56D89-40ED-4032-84D0-D58331C9DA9B}" type="slidenum">
              <a:rPr lang="en-US" smtClean="0"/>
              <a:pPr>
                <a:defRPr/>
              </a:pPr>
              <a:t>11</a:t>
            </a:fld>
            <a:endParaRPr lang="en-US" dirty="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3"/>
          <p:cNvSpPr>
            <a:spLocks noGrp="1" noChangeArrowheads="1"/>
          </p:cNvSpPr>
          <p:nvPr>
            <p:ph idx="1"/>
          </p:nvPr>
        </p:nvSpPr>
        <p:spPr>
          <a:xfrm>
            <a:off x="457200" y="1524000"/>
            <a:ext cx="8229600" cy="4525963"/>
          </a:xfrm>
        </p:spPr>
        <p:txBody>
          <a:bodyPr/>
          <a:lstStyle/>
          <a:p>
            <a:pPr eaLnBrk="1" hangingPunct="1">
              <a:lnSpc>
                <a:spcPct val="90000"/>
              </a:lnSpc>
              <a:defRPr/>
            </a:pPr>
            <a:r>
              <a:rPr lang="en-US" sz="2400" dirty="0" smtClean="0">
                <a:solidFill>
                  <a:schemeClr val="bg1">
                    <a:lumMod val="50000"/>
                  </a:schemeClr>
                </a:solidFill>
              </a:rPr>
              <a:t>Background</a:t>
            </a:r>
          </a:p>
          <a:p>
            <a:pPr eaLnBrk="1" hangingPunct="1">
              <a:lnSpc>
                <a:spcPct val="90000"/>
              </a:lnSpc>
              <a:defRPr/>
            </a:pPr>
            <a:r>
              <a:rPr lang="en-US" sz="2400" dirty="0" smtClean="0">
                <a:solidFill>
                  <a:schemeClr val="bg1">
                    <a:lumMod val="50000"/>
                  </a:schemeClr>
                </a:solidFill>
              </a:rPr>
              <a:t>Problem</a:t>
            </a:r>
          </a:p>
          <a:p>
            <a:pPr eaLnBrk="1" hangingPunct="1">
              <a:lnSpc>
                <a:spcPct val="90000"/>
              </a:lnSpc>
              <a:defRPr/>
            </a:pPr>
            <a:r>
              <a:rPr lang="en-US" sz="2400" dirty="0" smtClean="0">
                <a:solidFill>
                  <a:schemeClr val="bg1">
                    <a:lumMod val="50000"/>
                  </a:schemeClr>
                </a:solidFill>
              </a:rPr>
              <a:t>Mission Statement </a:t>
            </a:r>
          </a:p>
          <a:p>
            <a:pPr eaLnBrk="1" hangingPunct="1">
              <a:lnSpc>
                <a:spcPct val="90000"/>
              </a:lnSpc>
              <a:defRPr/>
            </a:pPr>
            <a:r>
              <a:rPr lang="en-US" sz="2400" dirty="0" smtClean="0">
                <a:solidFill>
                  <a:schemeClr val="bg1">
                    <a:lumMod val="50000"/>
                  </a:schemeClr>
                </a:solidFill>
              </a:rPr>
              <a:t>Strategy and Approach</a:t>
            </a:r>
          </a:p>
          <a:p>
            <a:pPr eaLnBrk="1" hangingPunct="1">
              <a:lnSpc>
                <a:spcPct val="90000"/>
              </a:lnSpc>
              <a:defRPr/>
            </a:pPr>
            <a:r>
              <a:rPr lang="en-US" sz="2400" b="1" dirty="0" smtClean="0"/>
              <a:t>Stakeholder Identification</a:t>
            </a:r>
          </a:p>
          <a:p>
            <a:pPr eaLnBrk="1" hangingPunct="1">
              <a:lnSpc>
                <a:spcPct val="90000"/>
              </a:lnSpc>
              <a:defRPr/>
            </a:pPr>
            <a:r>
              <a:rPr lang="en-US" sz="2400" dirty="0" smtClean="0">
                <a:solidFill>
                  <a:schemeClr val="bg1">
                    <a:lumMod val="50000"/>
                  </a:schemeClr>
                </a:solidFill>
              </a:rPr>
              <a:t>Requirements</a:t>
            </a:r>
          </a:p>
          <a:p>
            <a:pPr eaLnBrk="1" hangingPunct="1">
              <a:lnSpc>
                <a:spcPct val="90000"/>
              </a:lnSpc>
              <a:defRPr/>
            </a:pPr>
            <a:r>
              <a:rPr lang="en-US" sz="2400" dirty="0" smtClean="0">
                <a:solidFill>
                  <a:schemeClr val="bg1">
                    <a:lumMod val="50000"/>
                  </a:schemeClr>
                </a:solidFill>
              </a:rPr>
              <a:t>Concept of Operations</a:t>
            </a:r>
          </a:p>
          <a:p>
            <a:pPr eaLnBrk="1" hangingPunct="1">
              <a:lnSpc>
                <a:spcPct val="90000"/>
              </a:lnSpc>
              <a:defRPr/>
            </a:pPr>
            <a:r>
              <a:rPr lang="en-US" sz="2400" dirty="0" smtClean="0">
                <a:solidFill>
                  <a:schemeClr val="bg1">
                    <a:lumMod val="50000"/>
                  </a:schemeClr>
                </a:solidFill>
              </a:rPr>
              <a:t>Technology Strategy</a:t>
            </a:r>
          </a:p>
          <a:p>
            <a:pPr eaLnBrk="1" hangingPunct="1">
              <a:lnSpc>
                <a:spcPct val="90000"/>
              </a:lnSpc>
              <a:defRPr/>
            </a:pPr>
            <a:r>
              <a:rPr lang="en-US" sz="2400" dirty="0" smtClean="0">
                <a:solidFill>
                  <a:schemeClr val="bg1">
                    <a:lumMod val="50000"/>
                  </a:schemeClr>
                </a:solidFill>
              </a:rPr>
              <a:t>System Architecture </a:t>
            </a:r>
          </a:p>
          <a:p>
            <a:pPr eaLnBrk="1" hangingPunct="1">
              <a:lnSpc>
                <a:spcPct val="90000"/>
              </a:lnSpc>
              <a:defRPr/>
            </a:pPr>
            <a:r>
              <a:rPr lang="en-US" sz="2400" dirty="0" smtClean="0">
                <a:solidFill>
                  <a:schemeClr val="bg1">
                    <a:lumMod val="50000"/>
                  </a:schemeClr>
                </a:solidFill>
              </a:rPr>
              <a:t>Business Case</a:t>
            </a:r>
          </a:p>
          <a:p>
            <a:pPr eaLnBrk="1" hangingPunct="1">
              <a:lnSpc>
                <a:spcPct val="90000"/>
              </a:lnSpc>
              <a:defRPr/>
            </a:pPr>
            <a:r>
              <a:rPr lang="en-US" sz="2400" dirty="0" smtClean="0">
                <a:solidFill>
                  <a:schemeClr val="bg1">
                    <a:lumMod val="50000"/>
                  </a:schemeClr>
                </a:solidFill>
              </a:rPr>
              <a:t>Conclusion and Recommendations</a:t>
            </a:r>
          </a:p>
        </p:txBody>
      </p:sp>
      <p:sp>
        <p:nvSpPr>
          <p:cNvPr id="3074" name="Rectangle 2"/>
          <p:cNvSpPr>
            <a:spLocks noGrp="1" noChangeArrowheads="1"/>
          </p:cNvSpPr>
          <p:nvPr>
            <p:ph type="title"/>
          </p:nvPr>
        </p:nvSpPr>
        <p:spPr/>
        <p:txBody>
          <a:bodyPr/>
          <a:lstStyle/>
          <a:p>
            <a:pPr eaLnBrk="1" fontAlgn="auto" hangingPunct="1">
              <a:spcAft>
                <a:spcPts val="0"/>
              </a:spcAft>
              <a:defRPr/>
            </a:pPr>
            <a:r>
              <a:rPr lang="en-US" dirty="0"/>
              <a:t>Agenda</a:t>
            </a:r>
          </a:p>
        </p:txBody>
      </p:sp>
      <p:sp>
        <p:nvSpPr>
          <p:cNvPr id="4" name="Slide Number Placeholder 3"/>
          <p:cNvSpPr>
            <a:spLocks noGrp="1"/>
          </p:cNvSpPr>
          <p:nvPr>
            <p:ph type="sldNum" sz="quarter" idx="12"/>
          </p:nvPr>
        </p:nvSpPr>
        <p:spPr/>
        <p:txBody>
          <a:bodyPr/>
          <a:lstStyle/>
          <a:p>
            <a:pPr>
              <a:defRPr/>
            </a:pPr>
            <a:fld id="{1EF291D9-CAC1-415B-B3B1-BA3DD3712AF2}" type="slidenum">
              <a:rPr lang="en-US" smtClean="0"/>
              <a:pPr>
                <a:defRPr/>
              </a:pPr>
              <a:t>12</a:t>
            </a:fld>
            <a:endParaRPr lang="en-US" dirty="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fontScale="90000"/>
          </a:bodyPr>
          <a:lstStyle/>
          <a:p>
            <a:pPr>
              <a:defRPr/>
            </a:pPr>
            <a:r>
              <a:rPr lang="en-US" dirty="0" smtClean="0"/>
              <a:t>Stakeholder Identification (1of 3)</a:t>
            </a:r>
            <a:endParaRPr lang="en-US" dirty="0"/>
          </a:p>
        </p:txBody>
      </p:sp>
      <p:sp>
        <p:nvSpPr>
          <p:cNvPr id="36866" name="Content Placeholder 1"/>
          <p:cNvSpPr>
            <a:spLocks noGrp="1"/>
          </p:cNvSpPr>
          <p:nvPr>
            <p:ph idx="1"/>
          </p:nvPr>
        </p:nvSpPr>
        <p:spPr>
          <a:xfrm>
            <a:off x="457200" y="1481138"/>
            <a:ext cx="8229600" cy="2252662"/>
          </a:xfrm>
        </p:spPr>
        <p:txBody>
          <a:bodyPr/>
          <a:lstStyle/>
          <a:p>
            <a:r>
              <a:rPr lang="en-US" sz="2400" dirty="0" smtClean="0"/>
              <a:t>By using the stakeholders involved in the development of the DOE’s “Grid 2030 Vision” and the “Modern Grid Strategy”, the pertinent stakeholders that would have some influence on the mission of this project were identified </a:t>
            </a:r>
          </a:p>
        </p:txBody>
      </p:sp>
      <p:pic>
        <p:nvPicPr>
          <p:cNvPr id="36867" name="Picture 3"/>
          <p:cNvPicPr>
            <a:picLocks noChangeAspect="1" noChangeArrowheads="1"/>
          </p:cNvPicPr>
          <p:nvPr/>
        </p:nvPicPr>
        <p:blipFill>
          <a:blip r:embed="rId2" cstate="print"/>
          <a:srcRect/>
          <a:stretch>
            <a:fillRect/>
          </a:stretch>
        </p:blipFill>
        <p:spPr bwMode="auto">
          <a:xfrm>
            <a:off x="1120775" y="3352800"/>
            <a:ext cx="6880225" cy="3505200"/>
          </a:xfrm>
          <a:prstGeom prst="rect">
            <a:avLst/>
          </a:prstGeom>
          <a:noFill/>
          <a:ln w="9525">
            <a:noFill/>
            <a:miter lim="800000"/>
            <a:headEnd/>
            <a:tailEnd/>
          </a:ln>
        </p:spPr>
      </p:pic>
      <p:sp>
        <p:nvSpPr>
          <p:cNvPr id="5" name="Slide Number Placeholder 4"/>
          <p:cNvSpPr>
            <a:spLocks noGrp="1"/>
          </p:cNvSpPr>
          <p:nvPr>
            <p:ph type="sldNum" sz="quarter" idx="12"/>
          </p:nvPr>
        </p:nvSpPr>
        <p:spPr/>
        <p:txBody>
          <a:bodyPr/>
          <a:lstStyle/>
          <a:p>
            <a:pPr>
              <a:defRPr/>
            </a:pPr>
            <a:fld id="{CB7DB76B-7AA8-48A9-98C8-5F75536A3F18}" type="slidenum">
              <a:rPr lang="en-US" smtClean="0"/>
              <a:pPr>
                <a:defRPr/>
              </a:pPr>
              <a:t>13</a:t>
            </a:fld>
            <a:endParaRPr lang="en-US" dirty="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Title 2"/>
          <p:cNvSpPr>
            <a:spLocks noGrp="1"/>
          </p:cNvSpPr>
          <p:nvPr>
            <p:ph type="title"/>
          </p:nvPr>
        </p:nvSpPr>
        <p:spPr/>
        <p:txBody>
          <a:bodyPr>
            <a:normAutofit fontScale="90000"/>
          </a:bodyPr>
          <a:lstStyle/>
          <a:p>
            <a:pPr>
              <a:defRPr/>
            </a:pPr>
            <a:r>
              <a:rPr lang="en-US" dirty="0" smtClean="0"/>
              <a:t>Stakeholder Identification (2of 3)</a:t>
            </a:r>
            <a:endParaRPr lang="en-US" dirty="0"/>
          </a:p>
        </p:txBody>
      </p:sp>
      <p:sp>
        <p:nvSpPr>
          <p:cNvPr id="37890" name="Content Placeholder 1"/>
          <p:cNvSpPr>
            <a:spLocks noGrp="1"/>
          </p:cNvSpPr>
          <p:nvPr>
            <p:ph idx="1"/>
          </p:nvPr>
        </p:nvSpPr>
        <p:spPr>
          <a:xfrm>
            <a:off x="457200" y="1481138"/>
            <a:ext cx="8229600" cy="2709862"/>
          </a:xfrm>
        </p:spPr>
        <p:txBody>
          <a:bodyPr/>
          <a:lstStyle/>
          <a:p>
            <a:r>
              <a:rPr lang="en-US" sz="2000" dirty="0" smtClean="0"/>
              <a:t>Used stakeholder analysis tool by Mind Tools to determine which stakeholders had the greatest influence or impact to the project.  </a:t>
            </a:r>
          </a:p>
          <a:p>
            <a:r>
              <a:rPr lang="en-US" sz="2000" dirty="0" smtClean="0"/>
              <a:t>The resulting value map allows the project development team to trace the origin of each of the system requirements </a:t>
            </a:r>
          </a:p>
        </p:txBody>
      </p:sp>
      <p:sp>
        <p:nvSpPr>
          <p:cNvPr id="5" name="Slide Number Placeholder 4"/>
          <p:cNvSpPr>
            <a:spLocks noGrp="1"/>
          </p:cNvSpPr>
          <p:nvPr>
            <p:ph type="sldNum" sz="quarter" idx="12"/>
          </p:nvPr>
        </p:nvSpPr>
        <p:spPr/>
        <p:txBody>
          <a:bodyPr/>
          <a:lstStyle/>
          <a:p>
            <a:pPr>
              <a:defRPr/>
            </a:pPr>
            <a:fld id="{F577B193-E52E-48B5-8E4B-BAE9EAB07218}" type="slidenum">
              <a:rPr lang="en-US" smtClean="0"/>
              <a:pPr>
                <a:defRPr/>
              </a:pPr>
              <a:t>14</a:t>
            </a:fld>
            <a:endParaRPr lang="en-US" dirty="0"/>
          </a:p>
        </p:txBody>
      </p:sp>
      <p:pic>
        <p:nvPicPr>
          <p:cNvPr id="59396" name="Picture 4"/>
          <p:cNvPicPr>
            <a:picLocks noChangeAspect="1" noChangeArrowheads="1"/>
          </p:cNvPicPr>
          <p:nvPr/>
        </p:nvPicPr>
        <p:blipFill>
          <a:blip r:embed="rId3" cstate="print"/>
          <a:srcRect/>
          <a:stretch>
            <a:fillRect/>
          </a:stretch>
        </p:blipFill>
        <p:spPr bwMode="auto">
          <a:xfrm>
            <a:off x="1066800" y="3200400"/>
            <a:ext cx="7010400" cy="3581400"/>
          </a:xfrm>
          <a:prstGeom prst="rect">
            <a:avLst/>
          </a:prstGeom>
          <a:ln w="88900" cap="sq" cmpd="thickThin">
            <a:solidFill>
              <a:srgbClr val="000000"/>
            </a:solidFill>
            <a:prstDash val="solid"/>
            <a:miter lim="800000"/>
          </a:ln>
          <a:effectLst>
            <a:innerShdw blurRad="76200">
              <a:srgbClr val="000000"/>
            </a:innerShdw>
          </a:effectLst>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7" name="Content Placeholder 1"/>
          <p:cNvSpPr>
            <a:spLocks noGrp="1"/>
          </p:cNvSpPr>
          <p:nvPr>
            <p:ph idx="1"/>
          </p:nvPr>
        </p:nvSpPr>
        <p:spPr/>
        <p:txBody>
          <a:bodyPr/>
          <a:lstStyle/>
          <a:p>
            <a:r>
              <a:rPr lang="en-US" sz="2000" dirty="0" smtClean="0"/>
              <a:t>The Quality Function Deployment (QFD) model was used to transform stakeholder needs into the power grid quality characteristics (or functional requirements)</a:t>
            </a:r>
          </a:p>
          <a:p>
            <a:pPr>
              <a:buFont typeface="Wingdings 3" pitchFamily="18" charset="2"/>
              <a:buNone/>
            </a:pPr>
            <a:endParaRPr lang="en-US" sz="2000" dirty="0" smtClean="0"/>
          </a:p>
          <a:p>
            <a:r>
              <a:rPr lang="en-US" sz="2000" dirty="0" smtClean="0"/>
              <a:t>The final results of the QFD analysis defined which functional requirements are most important based on their relative weights</a:t>
            </a:r>
          </a:p>
          <a:p>
            <a:pPr>
              <a:buFont typeface="Wingdings 3" pitchFamily="18" charset="2"/>
              <a:buNone/>
            </a:pPr>
            <a:endParaRPr lang="en-US" sz="2000" dirty="0" smtClean="0"/>
          </a:p>
          <a:p>
            <a:r>
              <a:rPr lang="en-US" sz="2000" dirty="0" smtClean="0"/>
              <a:t>The top five functional requirements is what this project will focus on, at a minimum</a:t>
            </a:r>
          </a:p>
        </p:txBody>
      </p:sp>
      <p:sp>
        <p:nvSpPr>
          <p:cNvPr id="6" name="Title 2"/>
          <p:cNvSpPr>
            <a:spLocks noGrp="1"/>
          </p:cNvSpPr>
          <p:nvPr>
            <p:ph type="title"/>
          </p:nvPr>
        </p:nvSpPr>
        <p:spPr/>
        <p:txBody>
          <a:bodyPr>
            <a:normAutofit fontScale="90000"/>
          </a:bodyPr>
          <a:lstStyle/>
          <a:p>
            <a:pPr>
              <a:defRPr/>
            </a:pPr>
            <a:r>
              <a:rPr lang="en-US" dirty="0" smtClean="0"/>
              <a:t>Stakeholder Identification (3of 3)</a:t>
            </a:r>
            <a:endParaRPr lang="en-US" dirty="0"/>
          </a:p>
        </p:txBody>
      </p:sp>
      <p:sp>
        <p:nvSpPr>
          <p:cNvPr id="4" name="Slide Number Placeholder 3"/>
          <p:cNvSpPr>
            <a:spLocks noGrp="1"/>
          </p:cNvSpPr>
          <p:nvPr>
            <p:ph type="sldNum" sz="quarter" idx="12"/>
          </p:nvPr>
        </p:nvSpPr>
        <p:spPr/>
        <p:txBody>
          <a:bodyPr/>
          <a:lstStyle/>
          <a:p>
            <a:pPr>
              <a:defRPr/>
            </a:pPr>
            <a:fld id="{59C8B2A7-66C5-4BCC-94C9-ADFA14DE43ED}" type="slidenum">
              <a:rPr lang="en-US" smtClean="0"/>
              <a:pPr>
                <a:defRPr/>
              </a:pPr>
              <a:t>15</a:t>
            </a:fld>
            <a:endParaRPr lang="en-US" dirty="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3"/>
          <p:cNvSpPr>
            <a:spLocks noGrp="1" noChangeArrowheads="1"/>
          </p:cNvSpPr>
          <p:nvPr>
            <p:ph idx="1"/>
          </p:nvPr>
        </p:nvSpPr>
        <p:spPr>
          <a:xfrm>
            <a:off x="457200" y="1524000"/>
            <a:ext cx="8229600" cy="4525963"/>
          </a:xfrm>
        </p:spPr>
        <p:txBody>
          <a:bodyPr/>
          <a:lstStyle/>
          <a:p>
            <a:pPr eaLnBrk="1" hangingPunct="1">
              <a:lnSpc>
                <a:spcPct val="90000"/>
              </a:lnSpc>
              <a:defRPr/>
            </a:pPr>
            <a:r>
              <a:rPr lang="en-US" sz="2400" dirty="0" smtClean="0">
                <a:solidFill>
                  <a:schemeClr val="bg1">
                    <a:lumMod val="50000"/>
                  </a:schemeClr>
                </a:solidFill>
              </a:rPr>
              <a:t>Background</a:t>
            </a:r>
          </a:p>
          <a:p>
            <a:pPr eaLnBrk="1" hangingPunct="1">
              <a:lnSpc>
                <a:spcPct val="90000"/>
              </a:lnSpc>
              <a:defRPr/>
            </a:pPr>
            <a:r>
              <a:rPr lang="en-US" sz="2400" dirty="0" smtClean="0">
                <a:solidFill>
                  <a:schemeClr val="bg1">
                    <a:lumMod val="50000"/>
                  </a:schemeClr>
                </a:solidFill>
              </a:rPr>
              <a:t>Problem</a:t>
            </a:r>
          </a:p>
          <a:p>
            <a:pPr eaLnBrk="1" hangingPunct="1">
              <a:lnSpc>
                <a:spcPct val="90000"/>
              </a:lnSpc>
              <a:defRPr/>
            </a:pPr>
            <a:r>
              <a:rPr lang="en-US" sz="2400" dirty="0" smtClean="0">
                <a:solidFill>
                  <a:schemeClr val="bg1">
                    <a:lumMod val="50000"/>
                  </a:schemeClr>
                </a:solidFill>
              </a:rPr>
              <a:t>Mission Statement </a:t>
            </a:r>
          </a:p>
          <a:p>
            <a:pPr eaLnBrk="1" hangingPunct="1">
              <a:lnSpc>
                <a:spcPct val="90000"/>
              </a:lnSpc>
              <a:defRPr/>
            </a:pPr>
            <a:r>
              <a:rPr lang="en-US" sz="2400" dirty="0" smtClean="0">
                <a:solidFill>
                  <a:schemeClr val="bg1">
                    <a:lumMod val="50000"/>
                  </a:schemeClr>
                </a:solidFill>
              </a:rPr>
              <a:t>Strategy and Approach</a:t>
            </a:r>
          </a:p>
          <a:p>
            <a:pPr eaLnBrk="1" hangingPunct="1">
              <a:lnSpc>
                <a:spcPct val="90000"/>
              </a:lnSpc>
              <a:defRPr/>
            </a:pPr>
            <a:r>
              <a:rPr lang="en-US" sz="2400" dirty="0" smtClean="0">
                <a:solidFill>
                  <a:schemeClr val="bg1">
                    <a:lumMod val="50000"/>
                  </a:schemeClr>
                </a:solidFill>
              </a:rPr>
              <a:t>Stakeholder Identification</a:t>
            </a:r>
          </a:p>
          <a:p>
            <a:pPr eaLnBrk="1" hangingPunct="1">
              <a:lnSpc>
                <a:spcPct val="90000"/>
              </a:lnSpc>
              <a:defRPr/>
            </a:pPr>
            <a:r>
              <a:rPr lang="en-US" sz="2400" b="1" dirty="0" smtClean="0"/>
              <a:t>Requirements</a:t>
            </a:r>
          </a:p>
          <a:p>
            <a:pPr eaLnBrk="1" hangingPunct="1">
              <a:lnSpc>
                <a:spcPct val="90000"/>
              </a:lnSpc>
              <a:defRPr/>
            </a:pPr>
            <a:r>
              <a:rPr lang="en-US" sz="2400" dirty="0" smtClean="0">
                <a:solidFill>
                  <a:schemeClr val="bg1">
                    <a:lumMod val="50000"/>
                  </a:schemeClr>
                </a:solidFill>
              </a:rPr>
              <a:t>Concept of Operations</a:t>
            </a:r>
          </a:p>
          <a:p>
            <a:pPr eaLnBrk="1" hangingPunct="1">
              <a:lnSpc>
                <a:spcPct val="90000"/>
              </a:lnSpc>
              <a:defRPr/>
            </a:pPr>
            <a:r>
              <a:rPr lang="en-US" sz="2400" dirty="0" smtClean="0">
                <a:solidFill>
                  <a:schemeClr val="bg1">
                    <a:lumMod val="50000"/>
                  </a:schemeClr>
                </a:solidFill>
              </a:rPr>
              <a:t>Technology Strategy</a:t>
            </a:r>
          </a:p>
          <a:p>
            <a:pPr eaLnBrk="1" hangingPunct="1">
              <a:lnSpc>
                <a:spcPct val="90000"/>
              </a:lnSpc>
              <a:defRPr/>
            </a:pPr>
            <a:r>
              <a:rPr lang="en-US" sz="2400" dirty="0" smtClean="0">
                <a:solidFill>
                  <a:schemeClr val="bg1">
                    <a:lumMod val="50000"/>
                  </a:schemeClr>
                </a:solidFill>
              </a:rPr>
              <a:t>System Architecture </a:t>
            </a:r>
          </a:p>
          <a:p>
            <a:pPr eaLnBrk="1" hangingPunct="1">
              <a:lnSpc>
                <a:spcPct val="90000"/>
              </a:lnSpc>
              <a:defRPr/>
            </a:pPr>
            <a:r>
              <a:rPr lang="en-US" sz="2400" dirty="0" smtClean="0">
                <a:solidFill>
                  <a:schemeClr val="bg1">
                    <a:lumMod val="50000"/>
                  </a:schemeClr>
                </a:solidFill>
              </a:rPr>
              <a:t>Business Case</a:t>
            </a:r>
          </a:p>
          <a:p>
            <a:pPr eaLnBrk="1" hangingPunct="1">
              <a:lnSpc>
                <a:spcPct val="90000"/>
              </a:lnSpc>
              <a:defRPr/>
            </a:pPr>
            <a:r>
              <a:rPr lang="en-US" sz="2400" dirty="0" smtClean="0">
                <a:solidFill>
                  <a:schemeClr val="bg1">
                    <a:lumMod val="50000"/>
                  </a:schemeClr>
                </a:solidFill>
              </a:rPr>
              <a:t>Conclusion and Recommendations</a:t>
            </a:r>
          </a:p>
        </p:txBody>
      </p:sp>
      <p:sp>
        <p:nvSpPr>
          <p:cNvPr id="3074" name="Rectangle 2"/>
          <p:cNvSpPr>
            <a:spLocks noGrp="1" noChangeArrowheads="1"/>
          </p:cNvSpPr>
          <p:nvPr>
            <p:ph type="title"/>
          </p:nvPr>
        </p:nvSpPr>
        <p:spPr/>
        <p:txBody>
          <a:bodyPr/>
          <a:lstStyle/>
          <a:p>
            <a:pPr eaLnBrk="1" fontAlgn="auto" hangingPunct="1">
              <a:spcAft>
                <a:spcPts val="0"/>
              </a:spcAft>
              <a:defRPr/>
            </a:pPr>
            <a:r>
              <a:rPr lang="en-US" dirty="0"/>
              <a:t>Agenda</a:t>
            </a:r>
          </a:p>
        </p:txBody>
      </p:sp>
      <p:sp>
        <p:nvSpPr>
          <p:cNvPr id="4" name="Slide Number Placeholder 3"/>
          <p:cNvSpPr>
            <a:spLocks noGrp="1"/>
          </p:cNvSpPr>
          <p:nvPr>
            <p:ph type="sldNum" sz="quarter" idx="12"/>
          </p:nvPr>
        </p:nvSpPr>
        <p:spPr/>
        <p:txBody>
          <a:bodyPr/>
          <a:lstStyle/>
          <a:p>
            <a:pPr>
              <a:defRPr/>
            </a:pPr>
            <a:fld id="{585B165E-9C2B-4750-A61B-3195636607AD}" type="slidenum">
              <a:rPr lang="en-US" smtClean="0"/>
              <a:pPr>
                <a:defRPr/>
              </a:pPr>
              <a:t>16</a:t>
            </a:fld>
            <a:endParaRPr lang="en-US" dirty="0"/>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ounded Rectangle 7"/>
          <p:cNvSpPr/>
          <p:nvPr/>
        </p:nvSpPr>
        <p:spPr>
          <a:xfrm>
            <a:off x="838200" y="2209800"/>
            <a:ext cx="4191000" cy="1371600"/>
          </a:xfrm>
          <a:prstGeom prst="round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44034" name="Content Placeholder 1"/>
          <p:cNvSpPr>
            <a:spLocks noGrp="1"/>
          </p:cNvSpPr>
          <p:nvPr>
            <p:ph idx="1"/>
          </p:nvPr>
        </p:nvSpPr>
        <p:spPr>
          <a:xfrm>
            <a:off x="457200" y="1328738"/>
            <a:ext cx="8229600" cy="5376862"/>
          </a:xfrm>
        </p:spPr>
        <p:txBody>
          <a:bodyPr/>
          <a:lstStyle/>
          <a:p>
            <a:r>
              <a:rPr lang="en-US" sz="1800" dirty="0" smtClean="0"/>
              <a:t>Based on the analysis from the QFD model, the following functional requirements (in priority order) will be taken into consideration when designing a future architecture power grid:</a:t>
            </a:r>
          </a:p>
          <a:p>
            <a:pPr lvl="1"/>
            <a:r>
              <a:rPr lang="en-US" sz="1600" dirty="0" smtClean="0"/>
              <a:t>Minimize system costs</a:t>
            </a:r>
          </a:p>
          <a:p>
            <a:pPr lvl="1"/>
            <a:r>
              <a:rPr lang="en-US" sz="1600" dirty="0" smtClean="0"/>
              <a:t>Increase power quality</a:t>
            </a:r>
          </a:p>
          <a:p>
            <a:pPr lvl="1"/>
            <a:r>
              <a:rPr lang="en-US" sz="1600" dirty="0" smtClean="0"/>
              <a:t>Reduce power loss </a:t>
            </a:r>
          </a:p>
          <a:p>
            <a:pPr lvl="1"/>
            <a:r>
              <a:rPr lang="en-US" sz="1600" dirty="0" smtClean="0"/>
              <a:t>Tolerant to security threats and attacks </a:t>
            </a:r>
          </a:p>
          <a:p>
            <a:pPr lvl="1"/>
            <a:r>
              <a:rPr lang="en-US" sz="1600" dirty="0" smtClean="0"/>
              <a:t>Accommodate energy storage options </a:t>
            </a:r>
          </a:p>
          <a:p>
            <a:pPr lvl="1"/>
            <a:r>
              <a:rPr lang="en-US" sz="1600" dirty="0" smtClean="0"/>
              <a:t>Decrease system peak demand </a:t>
            </a:r>
          </a:p>
          <a:p>
            <a:pPr lvl="1"/>
            <a:r>
              <a:rPr lang="en-US" sz="1600" dirty="0" smtClean="0"/>
              <a:t>Increase reliability </a:t>
            </a:r>
          </a:p>
          <a:p>
            <a:pPr lvl="1"/>
            <a:r>
              <a:rPr lang="en-US" sz="1600" dirty="0" smtClean="0"/>
              <a:t>Decrease transmission line congestion </a:t>
            </a:r>
          </a:p>
          <a:p>
            <a:pPr lvl="1"/>
            <a:r>
              <a:rPr lang="en-US" sz="1600" dirty="0" smtClean="0"/>
              <a:t>Decrease system restoration time </a:t>
            </a:r>
          </a:p>
          <a:p>
            <a:pPr lvl="1"/>
            <a:r>
              <a:rPr lang="en-US" sz="1600" dirty="0" smtClean="0"/>
              <a:t>Decrease need for new power stations and transmission lines </a:t>
            </a:r>
          </a:p>
          <a:p>
            <a:pPr lvl="1"/>
            <a:r>
              <a:rPr lang="en-US" sz="1600" dirty="0" smtClean="0"/>
              <a:t>Incorporate interoperability government standards &amp; policies </a:t>
            </a:r>
          </a:p>
          <a:p>
            <a:pPr lvl="1"/>
            <a:r>
              <a:rPr lang="en-US" sz="1600" dirty="0" smtClean="0"/>
              <a:t>Increase environmental benefits </a:t>
            </a:r>
          </a:p>
          <a:p>
            <a:pPr lvl="1"/>
            <a:r>
              <a:rPr lang="en-US" sz="1600" dirty="0" smtClean="0"/>
              <a:t>Decrease time to develop system </a:t>
            </a:r>
          </a:p>
        </p:txBody>
      </p:sp>
      <p:sp>
        <p:nvSpPr>
          <p:cNvPr id="3" name="Title 2"/>
          <p:cNvSpPr>
            <a:spLocks noGrp="1"/>
          </p:cNvSpPr>
          <p:nvPr>
            <p:ph type="title"/>
          </p:nvPr>
        </p:nvSpPr>
        <p:spPr/>
        <p:txBody>
          <a:bodyPr/>
          <a:lstStyle/>
          <a:p>
            <a:pPr>
              <a:defRPr/>
            </a:pPr>
            <a:r>
              <a:rPr lang="en-US" dirty="0" smtClean="0"/>
              <a:t>Requirements (1 of 2)	</a:t>
            </a:r>
            <a:endParaRPr lang="en-US" dirty="0"/>
          </a:p>
        </p:txBody>
      </p:sp>
      <p:sp>
        <p:nvSpPr>
          <p:cNvPr id="44036" name="TextBox 4"/>
          <p:cNvSpPr txBox="1">
            <a:spLocks noChangeArrowheads="1"/>
          </p:cNvSpPr>
          <p:nvPr/>
        </p:nvSpPr>
        <p:spPr bwMode="auto">
          <a:xfrm>
            <a:off x="5638800" y="2438400"/>
            <a:ext cx="2438400" cy="923925"/>
          </a:xfrm>
          <a:prstGeom prst="rect">
            <a:avLst/>
          </a:prstGeom>
          <a:noFill/>
          <a:ln w="9525">
            <a:noFill/>
            <a:miter lim="800000"/>
            <a:headEnd/>
            <a:tailEnd/>
          </a:ln>
        </p:spPr>
        <p:txBody>
          <a:bodyPr>
            <a:spAutoFit/>
          </a:bodyPr>
          <a:lstStyle/>
          <a:p>
            <a:r>
              <a:rPr lang="en-US" dirty="0">
                <a:solidFill>
                  <a:srgbClr val="00B0F0"/>
                </a:solidFill>
              </a:rPr>
              <a:t>Intent is to address these requirements at a minimum</a:t>
            </a:r>
          </a:p>
        </p:txBody>
      </p:sp>
      <p:sp>
        <p:nvSpPr>
          <p:cNvPr id="6" name="Right Brace 5"/>
          <p:cNvSpPr/>
          <p:nvPr/>
        </p:nvSpPr>
        <p:spPr>
          <a:xfrm>
            <a:off x="4953000" y="2209800"/>
            <a:ext cx="533400" cy="1371600"/>
          </a:xfrm>
          <a:prstGeom prst="rightBrace">
            <a:avLst/>
          </a:prstGeom>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dirty="0"/>
          </a:p>
        </p:txBody>
      </p:sp>
      <p:sp>
        <p:nvSpPr>
          <p:cNvPr id="7" name="Slide Number Placeholder 6"/>
          <p:cNvSpPr>
            <a:spLocks noGrp="1"/>
          </p:cNvSpPr>
          <p:nvPr>
            <p:ph type="sldNum" sz="quarter" idx="12"/>
          </p:nvPr>
        </p:nvSpPr>
        <p:spPr/>
        <p:txBody>
          <a:bodyPr/>
          <a:lstStyle/>
          <a:p>
            <a:pPr>
              <a:defRPr/>
            </a:pPr>
            <a:fld id="{EC043FA0-3E1B-4CF2-8133-F0945D496B6F}" type="slidenum">
              <a:rPr lang="en-US" smtClean="0"/>
              <a:pPr>
                <a:defRPr/>
              </a:pPr>
              <a:t>17</a:t>
            </a:fld>
            <a:endParaRPr lang="en-US" dirty="0"/>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1" name="Content Placeholder 1"/>
          <p:cNvSpPr>
            <a:spLocks noGrp="1"/>
          </p:cNvSpPr>
          <p:nvPr>
            <p:ph idx="1"/>
          </p:nvPr>
        </p:nvSpPr>
        <p:spPr>
          <a:xfrm>
            <a:off x="457200" y="1328738"/>
            <a:ext cx="8229600" cy="5376862"/>
          </a:xfrm>
        </p:spPr>
        <p:txBody>
          <a:bodyPr/>
          <a:lstStyle/>
          <a:p>
            <a:r>
              <a:rPr lang="en-US" sz="2000" dirty="0" smtClean="0"/>
              <a:t>The following </a:t>
            </a:r>
            <a:r>
              <a:rPr lang="en-US" sz="2000" i="1" u="sng" dirty="0" smtClean="0"/>
              <a:t>system attributes </a:t>
            </a:r>
            <a:r>
              <a:rPr lang="en-US" sz="2000" dirty="0" smtClean="0"/>
              <a:t>would be taken into consideration:</a:t>
            </a:r>
          </a:p>
          <a:p>
            <a:pPr lvl="1"/>
            <a:r>
              <a:rPr lang="en-US" sz="1600" b="1" u="sng" dirty="0" smtClean="0"/>
              <a:t>Extensibility</a:t>
            </a:r>
            <a:r>
              <a:rPr lang="en-US" sz="1600" dirty="0" smtClean="0"/>
              <a:t> –The power grid architecture will allow for the modification of existing functions and inclusion of new functions</a:t>
            </a:r>
          </a:p>
          <a:p>
            <a:pPr lvl="1"/>
            <a:r>
              <a:rPr lang="en-US" sz="1600" b="1" u="sng" dirty="0" smtClean="0"/>
              <a:t>Feasibility</a:t>
            </a:r>
            <a:r>
              <a:rPr lang="en-US" sz="1600" dirty="0" smtClean="0"/>
              <a:t> – The power grid architecture will be of a viable design to realistically implement</a:t>
            </a:r>
          </a:p>
          <a:p>
            <a:pPr lvl="1"/>
            <a:r>
              <a:rPr lang="en-US" sz="1600" b="1" u="sng" dirty="0" smtClean="0"/>
              <a:t>Reliability</a:t>
            </a:r>
            <a:r>
              <a:rPr lang="en-US" sz="1600" dirty="0" smtClean="0"/>
              <a:t> – The power grid architecture will eliminate or minimize power outages.  Based on the mean time before failure (MTBF) (or number of steps to balance the nodes), the grid architecture that has the lowest MTBF (or number of steps) will mostly likely be selected. </a:t>
            </a:r>
          </a:p>
          <a:p>
            <a:pPr lvl="1"/>
            <a:r>
              <a:rPr lang="en-US" sz="1600" b="1" u="sng" dirty="0" smtClean="0"/>
              <a:t>Flexibility</a:t>
            </a:r>
            <a:r>
              <a:rPr lang="en-US" sz="1600" dirty="0" smtClean="0"/>
              <a:t> – The power grid architecture will adapt when external changes occur and must be flexible to meet future demands and new technologies</a:t>
            </a:r>
          </a:p>
          <a:p>
            <a:pPr lvl="1"/>
            <a:r>
              <a:rPr lang="en-US" sz="1600" b="1" u="sng" dirty="0" smtClean="0"/>
              <a:t>Scalability</a:t>
            </a:r>
            <a:r>
              <a:rPr lang="en-US" sz="1600" dirty="0" smtClean="0"/>
              <a:t> –The power grid architecture will meet consumer demands during peak and off-peak seasons</a:t>
            </a:r>
          </a:p>
          <a:p>
            <a:pPr lvl="1"/>
            <a:r>
              <a:rPr lang="en-US" sz="1600" b="1" u="sng" dirty="0" smtClean="0"/>
              <a:t>Interoperability</a:t>
            </a:r>
            <a:r>
              <a:rPr lang="en-US" sz="1600" dirty="0" smtClean="0"/>
              <a:t> – Existing power grid components will be able to operate with the proposed power grid architecture</a:t>
            </a:r>
          </a:p>
          <a:p>
            <a:r>
              <a:rPr lang="en-US" sz="2000" dirty="0" smtClean="0"/>
              <a:t>The pertinent power grid standards, codes, and regulations are also taken into consideration (e.g., OSHA, IEEE, etc.)</a:t>
            </a:r>
          </a:p>
          <a:p>
            <a:pPr lvl="1"/>
            <a:endParaRPr lang="en-US" sz="2000" dirty="0" smtClean="0"/>
          </a:p>
        </p:txBody>
      </p:sp>
      <p:sp>
        <p:nvSpPr>
          <p:cNvPr id="3" name="Title 2"/>
          <p:cNvSpPr>
            <a:spLocks noGrp="1"/>
          </p:cNvSpPr>
          <p:nvPr>
            <p:ph type="title"/>
          </p:nvPr>
        </p:nvSpPr>
        <p:spPr/>
        <p:txBody>
          <a:bodyPr/>
          <a:lstStyle/>
          <a:p>
            <a:pPr>
              <a:defRPr/>
            </a:pPr>
            <a:r>
              <a:rPr lang="en-US" dirty="0" smtClean="0"/>
              <a:t>Requirements (2 of 2)	</a:t>
            </a:r>
            <a:endParaRPr lang="en-US" dirty="0"/>
          </a:p>
        </p:txBody>
      </p:sp>
      <p:sp>
        <p:nvSpPr>
          <p:cNvPr id="4" name="Slide Number Placeholder 3"/>
          <p:cNvSpPr>
            <a:spLocks noGrp="1"/>
          </p:cNvSpPr>
          <p:nvPr>
            <p:ph type="sldNum" sz="quarter" idx="12"/>
          </p:nvPr>
        </p:nvSpPr>
        <p:spPr/>
        <p:txBody>
          <a:bodyPr/>
          <a:lstStyle/>
          <a:p>
            <a:pPr>
              <a:defRPr/>
            </a:pPr>
            <a:fld id="{25C96052-0D58-4732-8DD4-81E394C5FABE}" type="slidenum">
              <a:rPr lang="en-US" smtClean="0"/>
              <a:pPr>
                <a:defRPr/>
              </a:pPr>
              <a:t>18</a:t>
            </a:fld>
            <a:endParaRPr lang="en-US" dirty="0"/>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3"/>
          <p:cNvSpPr>
            <a:spLocks noGrp="1" noChangeArrowheads="1"/>
          </p:cNvSpPr>
          <p:nvPr>
            <p:ph idx="1"/>
          </p:nvPr>
        </p:nvSpPr>
        <p:spPr>
          <a:xfrm>
            <a:off x="457200" y="1524000"/>
            <a:ext cx="8229600" cy="4525963"/>
          </a:xfrm>
        </p:spPr>
        <p:txBody>
          <a:bodyPr/>
          <a:lstStyle/>
          <a:p>
            <a:pPr eaLnBrk="1" hangingPunct="1">
              <a:lnSpc>
                <a:spcPct val="90000"/>
              </a:lnSpc>
              <a:defRPr/>
            </a:pPr>
            <a:r>
              <a:rPr lang="en-US" sz="2400" dirty="0" smtClean="0">
                <a:solidFill>
                  <a:schemeClr val="bg1">
                    <a:lumMod val="50000"/>
                  </a:schemeClr>
                </a:solidFill>
              </a:rPr>
              <a:t>Background</a:t>
            </a:r>
          </a:p>
          <a:p>
            <a:pPr eaLnBrk="1" hangingPunct="1">
              <a:lnSpc>
                <a:spcPct val="90000"/>
              </a:lnSpc>
              <a:defRPr/>
            </a:pPr>
            <a:r>
              <a:rPr lang="en-US" sz="2400" dirty="0" smtClean="0">
                <a:solidFill>
                  <a:schemeClr val="bg1">
                    <a:lumMod val="50000"/>
                  </a:schemeClr>
                </a:solidFill>
              </a:rPr>
              <a:t>Problem</a:t>
            </a:r>
          </a:p>
          <a:p>
            <a:pPr eaLnBrk="1" hangingPunct="1">
              <a:lnSpc>
                <a:spcPct val="90000"/>
              </a:lnSpc>
              <a:defRPr/>
            </a:pPr>
            <a:r>
              <a:rPr lang="en-US" sz="2400" dirty="0" smtClean="0">
                <a:solidFill>
                  <a:schemeClr val="bg1">
                    <a:lumMod val="50000"/>
                  </a:schemeClr>
                </a:solidFill>
              </a:rPr>
              <a:t>Mission Statement </a:t>
            </a:r>
          </a:p>
          <a:p>
            <a:pPr eaLnBrk="1" hangingPunct="1">
              <a:lnSpc>
                <a:spcPct val="90000"/>
              </a:lnSpc>
              <a:defRPr/>
            </a:pPr>
            <a:r>
              <a:rPr lang="en-US" sz="2400" dirty="0" smtClean="0">
                <a:solidFill>
                  <a:schemeClr val="bg1">
                    <a:lumMod val="50000"/>
                  </a:schemeClr>
                </a:solidFill>
              </a:rPr>
              <a:t>Strategy and Approach</a:t>
            </a:r>
          </a:p>
          <a:p>
            <a:pPr eaLnBrk="1" hangingPunct="1">
              <a:lnSpc>
                <a:spcPct val="90000"/>
              </a:lnSpc>
              <a:defRPr/>
            </a:pPr>
            <a:r>
              <a:rPr lang="en-US" sz="2400" dirty="0" smtClean="0">
                <a:solidFill>
                  <a:schemeClr val="bg1">
                    <a:lumMod val="50000"/>
                  </a:schemeClr>
                </a:solidFill>
              </a:rPr>
              <a:t>Stakeholder Identification</a:t>
            </a:r>
          </a:p>
          <a:p>
            <a:pPr eaLnBrk="1" hangingPunct="1">
              <a:lnSpc>
                <a:spcPct val="90000"/>
              </a:lnSpc>
              <a:defRPr/>
            </a:pPr>
            <a:r>
              <a:rPr lang="en-US" sz="2400" dirty="0" smtClean="0">
                <a:solidFill>
                  <a:schemeClr val="bg1">
                    <a:lumMod val="50000"/>
                  </a:schemeClr>
                </a:solidFill>
              </a:rPr>
              <a:t>Requirements</a:t>
            </a:r>
          </a:p>
          <a:p>
            <a:pPr eaLnBrk="1" hangingPunct="1">
              <a:lnSpc>
                <a:spcPct val="90000"/>
              </a:lnSpc>
              <a:defRPr/>
            </a:pPr>
            <a:r>
              <a:rPr lang="en-US" sz="2400" b="1" dirty="0" smtClean="0"/>
              <a:t>Concept of Operations</a:t>
            </a:r>
          </a:p>
          <a:p>
            <a:pPr eaLnBrk="1" hangingPunct="1">
              <a:lnSpc>
                <a:spcPct val="90000"/>
              </a:lnSpc>
              <a:defRPr/>
            </a:pPr>
            <a:r>
              <a:rPr lang="en-US" sz="2400" dirty="0" smtClean="0">
                <a:solidFill>
                  <a:schemeClr val="bg1">
                    <a:lumMod val="50000"/>
                  </a:schemeClr>
                </a:solidFill>
              </a:rPr>
              <a:t>Technology Strategy</a:t>
            </a:r>
          </a:p>
          <a:p>
            <a:pPr eaLnBrk="1" hangingPunct="1">
              <a:lnSpc>
                <a:spcPct val="90000"/>
              </a:lnSpc>
              <a:defRPr/>
            </a:pPr>
            <a:r>
              <a:rPr lang="en-US" sz="2400" dirty="0" smtClean="0">
                <a:solidFill>
                  <a:schemeClr val="bg1">
                    <a:lumMod val="50000"/>
                  </a:schemeClr>
                </a:solidFill>
              </a:rPr>
              <a:t>System Architecture </a:t>
            </a:r>
          </a:p>
          <a:p>
            <a:pPr eaLnBrk="1" hangingPunct="1">
              <a:lnSpc>
                <a:spcPct val="90000"/>
              </a:lnSpc>
              <a:defRPr/>
            </a:pPr>
            <a:r>
              <a:rPr lang="en-US" sz="2400" dirty="0" smtClean="0">
                <a:solidFill>
                  <a:schemeClr val="bg1">
                    <a:lumMod val="50000"/>
                  </a:schemeClr>
                </a:solidFill>
              </a:rPr>
              <a:t>Business Case</a:t>
            </a:r>
          </a:p>
          <a:p>
            <a:pPr eaLnBrk="1" hangingPunct="1">
              <a:lnSpc>
                <a:spcPct val="90000"/>
              </a:lnSpc>
              <a:defRPr/>
            </a:pPr>
            <a:r>
              <a:rPr lang="en-US" sz="2400" dirty="0" smtClean="0">
                <a:solidFill>
                  <a:schemeClr val="bg1">
                    <a:lumMod val="50000"/>
                  </a:schemeClr>
                </a:solidFill>
              </a:rPr>
              <a:t>Conclusion and Recommendations</a:t>
            </a:r>
          </a:p>
        </p:txBody>
      </p:sp>
      <p:sp>
        <p:nvSpPr>
          <p:cNvPr id="3074" name="Rectangle 2"/>
          <p:cNvSpPr>
            <a:spLocks noGrp="1" noChangeArrowheads="1"/>
          </p:cNvSpPr>
          <p:nvPr>
            <p:ph type="title"/>
          </p:nvPr>
        </p:nvSpPr>
        <p:spPr/>
        <p:txBody>
          <a:bodyPr/>
          <a:lstStyle/>
          <a:p>
            <a:pPr eaLnBrk="1" fontAlgn="auto" hangingPunct="1">
              <a:spcAft>
                <a:spcPts val="0"/>
              </a:spcAft>
              <a:defRPr/>
            </a:pPr>
            <a:r>
              <a:rPr lang="en-US" dirty="0"/>
              <a:t>Agenda</a:t>
            </a:r>
          </a:p>
        </p:txBody>
      </p:sp>
      <p:sp>
        <p:nvSpPr>
          <p:cNvPr id="4" name="Slide Number Placeholder 3"/>
          <p:cNvSpPr>
            <a:spLocks noGrp="1"/>
          </p:cNvSpPr>
          <p:nvPr>
            <p:ph type="sldNum" sz="quarter" idx="12"/>
          </p:nvPr>
        </p:nvSpPr>
        <p:spPr/>
        <p:txBody>
          <a:bodyPr/>
          <a:lstStyle/>
          <a:p>
            <a:pPr>
              <a:defRPr/>
            </a:pPr>
            <a:fld id="{44274E99-9FA2-4C0C-AD34-762D63EDBD30}" type="slidenum">
              <a:rPr lang="en-US" smtClean="0"/>
              <a:pPr>
                <a:defRPr/>
              </a:pPr>
              <a:t>19</a:t>
            </a:fld>
            <a:endParaRPr lang="en-US"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Rectangle 3"/>
          <p:cNvSpPr>
            <a:spLocks noGrp="1" noChangeArrowheads="1"/>
          </p:cNvSpPr>
          <p:nvPr>
            <p:ph idx="1"/>
          </p:nvPr>
        </p:nvSpPr>
        <p:spPr>
          <a:xfrm>
            <a:off x="457200" y="1524000"/>
            <a:ext cx="8229600" cy="4525963"/>
          </a:xfrm>
        </p:spPr>
        <p:txBody>
          <a:bodyPr/>
          <a:lstStyle/>
          <a:p>
            <a:pPr eaLnBrk="1" hangingPunct="1">
              <a:lnSpc>
                <a:spcPct val="90000"/>
              </a:lnSpc>
            </a:pPr>
            <a:r>
              <a:rPr lang="en-US" sz="2400" dirty="0" smtClean="0"/>
              <a:t>Background</a:t>
            </a:r>
          </a:p>
          <a:p>
            <a:pPr eaLnBrk="1" hangingPunct="1">
              <a:lnSpc>
                <a:spcPct val="90000"/>
              </a:lnSpc>
            </a:pPr>
            <a:r>
              <a:rPr lang="en-US" sz="2400" dirty="0" smtClean="0"/>
              <a:t>Problem</a:t>
            </a:r>
          </a:p>
          <a:p>
            <a:pPr eaLnBrk="1" hangingPunct="1">
              <a:lnSpc>
                <a:spcPct val="90000"/>
              </a:lnSpc>
            </a:pPr>
            <a:r>
              <a:rPr lang="en-US" sz="2400" dirty="0" smtClean="0"/>
              <a:t>Mission Statement </a:t>
            </a:r>
          </a:p>
          <a:p>
            <a:pPr eaLnBrk="1" hangingPunct="1">
              <a:lnSpc>
                <a:spcPct val="90000"/>
              </a:lnSpc>
            </a:pPr>
            <a:r>
              <a:rPr lang="en-US" sz="2400" dirty="0" smtClean="0"/>
              <a:t>Strategy and Approach</a:t>
            </a:r>
          </a:p>
          <a:p>
            <a:pPr eaLnBrk="1" hangingPunct="1">
              <a:lnSpc>
                <a:spcPct val="90000"/>
              </a:lnSpc>
            </a:pPr>
            <a:r>
              <a:rPr lang="en-US" sz="2400" dirty="0" smtClean="0"/>
              <a:t>Stakeholder Identification</a:t>
            </a:r>
          </a:p>
          <a:p>
            <a:pPr eaLnBrk="1" hangingPunct="1">
              <a:lnSpc>
                <a:spcPct val="90000"/>
              </a:lnSpc>
            </a:pPr>
            <a:r>
              <a:rPr lang="en-US" sz="2400" dirty="0" smtClean="0"/>
              <a:t>Requirements</a:t>
            </a:r>
          </a:p>
          <a:p>
            <a:pPr eaLnBrk="1" hangingPunct="1">
              <a:lnSpc>
                <a:spcPct val="90000"/>
              </a:lnSpc>
            </a:pPr>
            <a:r>
              <a:rPr lang="en-US" sz="2400" dirty="0" smtClean="0"/>
              <a:t>Concept of Operations</a:t>
            </a:r>
          </a:p>
          <a:p>
            <a:pPr eaLnBrk="1" hangingPunct="1">
              <a:lnSpc>
                <a:spcPct val="90000"/>
              </a:lnSpc>
            </a:pPr>
            <a:r>
              <a:rPr lang="en-US" sz="2400" dirty="0" smtClean="0"/>
              <a:t>Technology Strategy</a:t>
            </a:r>
          </a:p>
          <a:p>
            <a:pPr eaLnBrk="1" hangingPunct="1">
              <a:lnSpc>
                <a:spcPct val="90000"/>
              </a:lnSpc>
            </a:pPr>
            <a:r>
              <a:rPr lang="en-US" sz="2400" dirty="0" smtClean="0"/>
              <a:t>System Architecture </a:t>
            </a:r>
          </a:p>
          <a:p>
            <a:pPr eaLnBrk="1" hangingPunct="1">
              <a:lnSpc>
                <a:spcPct val="90000"/>
              </a:lnSpc>
            </a:pPr>
            <a:r>
              <a:rPr lang="en-US" sz="2400" dirty="0" smtClean="0"/>
              <a:t>Business Case</a:t>
            </a:r>
          </a:p>
          <a:p>
            <a:pPr eaLnBrk="1" hangingPunct="1">
              <a:lnSpc>
                <a:spcPct val="90000"/>
              </a:lnSpc>
            </a:pPr>
            <a:r>
              <a:rPr lang="en-US" sz="2400" dirty="0" smtClean="0"/>
              <a:t>Conclusion and Recommendations</a:t>
            </a:r>
          </a:p>
        </p:txBody>
      </p:sp>
      <p:sp>
        <p:nvSpPr>
          <p:cNvPr id="3074" name="Rectangle 2"/>
          <p:cNvSpPr>
            <a:spLocks noGrp="1" noChangeArrowheads="1"/>
          </p:cNvSpPr>
          <p:nvPr>
            <p:ph type="title"/>
          </p:nvPr>
        </p:nvSpPr>
        <p:spPr/>
        <p:txBody>
          <a:bodyPr/>
          <a:lstStyle/>
          <a:p>
            <a:pPr eaLnBrk="1" fontAlgn="auto" hangingPunct="1">
              <a:spcAft>
                <a:spcPts val="0"/>
              </a:spcAft>
              <a:defRPr/>
            </a:pPr>
            <a:r>
              <a:rPr lang="en-US" dirty="0"/>
              <a:t>Agenda</a:t>
            </a:r>
          </a:p>
        </p:txBody>
      </p:sp>
      <p:sp>
        <p:nvSpPr>
          <p:cNvPr id="4" name="Slide Number Placeholder 3"/>
          <p:cNvSpPr>
            <a:spLocks noGrp="1"/>
          </p:cNvSpPr>
          <p:nvPr>
            <p:ph type="sldNum" sz="quarter" idx="12"/>
          </p:nvPr>
        </p:nvSpPr>
        <p:spPr/>
        <p:txBody>
          <a:bodyPr/>
          <a:lstStyle/>
          <a:p>
            <a:pPr>
              <a:defRPr/>
            </a:pPr>
            <a:fld id="{62368941-3540-4575-9265-6E143628277E}" type="slidenum">
              <a:rPr lang="en-US" smtClean="0"/>
              <a:pPr>
                <a:defRPr/>
              </a:pPr>
              <a:t>2</a:t>
            </a:fld>
            <a:endParaRPr lang="en-US"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481138"/>
            <a:ext cx="8229600" cy="2481262"/>
          </a:xfrm>
        </p:spPr>
        <p:txBody>
          <a:bodyPr/>
          <a:lstStyle/>
          <a:p>
            <a:r>
              <a:rPr lang="en-US" sz="2400" dirty="0" smtClean="0"/>
              <a:t>Project Scope</a:t>
            </a:r>
          </a:p>
          <a:p>
            <a:pPr lvl="1"/>
            <a:r>
              <a:rPr lang="en-US" sz="2000" dirty="0" smtClean="0"/>
              <a:t>The U.S. power grid has three primary operations—electricity generation, electric power transmission, and electricity distribution </a:t>
            </a:r>
          </a:p>
          <a:p>
            <a:pPr lvl="1"/>
            <a:r>
              <a:rPr lang="en-US" sz="2000" dirty="0" smtClean="0"/>
              <a:t>This project will </a:t>
            </a:r>
            <a:r>
              <a:rPr lang="en-US" sz="2000" u="sng" dirty="0" smtClean="0">
                <a:solidFill>
                  <a:srgbClr val="C00000"/>
                </a:solidFill>
              </a:rPr>
              <a:t>focus solely on</a:t>
            </a:r>
            <a:r>
              <a:rPr lang="en-US" sz="2000" dirty="0" smtClean="0"/>
              <a:t> two of the power grid operations, </a:t>
            </a:r>
            <a:r>
              <a:rPr lang="en-US" sz="2000" u="sng" dirty="0" smtClean="0">
                <a:solidFill>
                  <a:srgbClr val="C00000"/>
                </a:solidFill>
              </a:rPr>
              <a:t>generation (the implementation of) and top-level transmission</a:t>
            </a:r>
            <a:endParaRPr lang="en-US" sz="2000" dirty="0" smtClean="0">
              <a:solidFill>
                <a:srgbClr val="C00000"/>
              </a:solidFill>
            </a:endParaRPr>
          </a:p>
          <a:p>
            <a:endParaRPr lang="en-US" sz="2400" dirty="0" smtClean="0"/>
          </a:p>
        </p:txBody>
      </p:sp>
      <p:sp>
        <p:nvSpPr>
          <p:cNvPr id="3" name="Title 2"/>
          <p:cNvSpPr>
            <a:spLocks noGrp="1"/>
          </p:cNvSpPr>
          <p:nvPr>
            <p:ph type="title"/>
          </p:nvPr>
        </p:nvSpPr>
        <p:spPr/>
        <p:txBody>
          <a:bodyPr/>
          <a:lstStyle/>
          <a:p>
            <a:pPr>
              <a:defRPr/>
            </a:pPr>
            <a:r>
              <a:rPr lang="en-US" dirty="0" smtClean="0"/>
              <a:t>Concept of Operations (1of 3)</a:t>
            </a:r>
            <a:endParaRPr lang="en-US" dirty="0"/>
          </a:p>
        </p:txBody>
      </p:sp>
      <p:sp>
        <p:nvSpPr>
          <p:cNvPr id="5" name="Slide Number Placeholder 4"/>
          <p:cNvSpPr>
            <a:spLocks noGrp="1"/>
          </p:cNvSpPr>
          <p:nvPr>
            <p:ph type="sldNum" sz="quarter" idx="12"/>
          </p:nvPr>
        </p:nvSpPr>
        <p:spPr/>
        <p:txBody>
          <a:bodyPr/>
          <a:lstStyle/>
          <a:p>
            <a:pPr>
              <a:defRPr/>
            </a:pPr>
            <a:fld id="{38122046-E1A0-4A89-8A7A-8DF2BC7553F2}" type="slidenum">
              <a:rPr lang="en-US" smtClean="0"/>
              <a:pPr>
                <a:defRPr/>
              </a:pPr>
              <a:t>20</a:t>
            </a:fld>
            <a:endParaRPr lang="en-US" dirty="0"/>
          </a:p>
        </p:txBody>
      </p:sp>
      <p:cxnSp>
        <p:nvCxnSpPr>
          <p:cNvPr id="7" name="Elbow Connector 6"/>
          <p:cNvCxnSpPr/>
          <p:nvPr/>
        </p:nvCxnSpPr>
        <p:spPr>
          <a:xfrm rot="16200000" flipH="1">
            <a:off x="865188" y="4316412"/>
            <a:ext cx="1562100" cy="549275"/>
          </a:xfrm>
          <a:prstGeom prst="bentConnector2">
            <a:avLst/>
          </a:prstGeom>
          <a:ln>
            <a:tailEnd type="arrow"/>
          </a:ln>
        </p:spPr>
        <p:style>
          <a:lnRef idx="2">
            <a:schemeClr val="accent2"/>
          </a:lnRef>
          <a:fillRef idx="0">
            <a:schemeClr val="accent2"/>
          </a:fillRef>
          <a:effectRef idx="1">
            <a:schemeClr val="accent2"/>
          </a:effectRef>
          <a:fontRef idx="minor">
            <a:schemeClr val="tx1"/>
          </a:fontRef>
        </p:style>
      </p:cxnSp>
      <p:pic>
        <p:nvPicPr>
          <p:cNvPr id="50181" name="Picture 7" descr="800px-Electricity_grid_simple-_North_America.svg.png"/>
          <p:cNvPicPr>
            <a:picLocks noChangeAspect="1"/>
          </p:cNvPicPr>
          <p:nvPr/>
        </p:nvPicPr>
        <p:blipFill>
          <a:blip r:embed="rId2" cstate="print"/>
          <a:srcRect/>
          <a:stretch>
            <a:fillRect/>
          </a:stretch>
        </p:blipFill>
        <p:spPr bwMode="auto">
          <a:xfrm>
            <a:off x="1905000" y="4038600"/>
            <a:ext cx="6858000" cy="2536825"/>
          </a:xfrm>
          <a:prstGeom prst="rect">
            <a:avLst/>
          </a:prstGeom>
          <a:noFill/>
          <a:ln w="9525">
            <a:noFill/>
            <a:miter lim="800000"/>
            <a:headEnd/>
            <a:tailEnd/>
          </a:ln>
        </p:spPr>
      </p:pic>
      <p:sp>
        <p:nvSpPr>
          <p:cNvPr id="10" name="Rounded Rectangle 9"/>
          <p:cNvSpPr/>
          <p:nvPr/>
        </p:nvSpPr>
        <p:spPr>
          <a:xfrm>
            <a:off x="1752600" y="3886200"/>
            <a:ext cx="3886200" cy="2743200"/>
          </a:xfrm>
          <a:prstGeom prst="roundRect">
            <a:avLst/>
          </a:prstGeom>
          <a:noFill/>
          <a:ln>
            <a:prstDash val="sysDash"/>
          </a:ln>
        </p:spPr>
        <p:style>
          <a:lnRef idx="2">
            <a:schemeClr val="accent2"/>
          </a:lnRef>
          <a:fillRef idx="1">
            <a:schemeClr val="lt1"/>
          </a:fillRef>
          <a:effectRef idx="0">
            <a:schemeClr val="accent2"/>
          </a:effectRef>
          <a:fontRef idx="minor">
            <a:schemeClr val="dk1"/>
          </a:fontRef>
        </p:style>
        <p:txBody>
          <a:bodyPr anchor="ctr"/>
          <a:lstStyle/>
          <a:p>
            <a:pPr algn="ctr">
              <a:defRPr/>
            </a:pP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2000"/>
                                        <p:tgtEl>
                                          <p:spTgt spid="2">
                                            <p:txEl>
                                              <p:pRg st="0" end="0"/>
                                            </p:txEl>
                                          </p:spTgt>
                                        </p:tgtEl>
                                      </p:cBhvr>
                                    </p:animEffect>
                                    <p:set>
                                      <p:cBhvr>
                                        <p:cTn id="7" dur="1" fill="hold">
                                          <p:stCondLst>
                                            <p:cond delay="1999"/>
                                          </p:stCondLst>
                                        </p:cTn>
                                        <p:tgtEl>
                                          <p:spTgt spid="2">
                                            <p:txEl>
                                              <p:pRg st="0" end="0"/>
                                            </p:txEl>
                                          </p:spTgt>
                                        </p:tgtEl>
                                        <p:attrNameLst>
                                          <p:attrName>style.visibility</p:attrName>
                                        </p:attrNameLst>
                                      </p:cBhvr>
                                      <p:to>
                                        <p:strVal val="hidden"/>
                                      </p:to>
                                    </p:set>
                                  </p:childTnLst>
                                </p:cTn>
                              </p:par>
                              <p:par>
                                <p:cTn id="8" presetID="10" presetClass="exit" presetSubtype="0" fill="hold" grpId="0" nodeType="withEffect">
                                  <p:stCondLst>
                                    <p:cond delay="0"/>
                                  </p:stCondLst>
                                  <p:childTnLst>
                                    <p:animEffect transition="out" filter="fade">
                                      <p:cBhvr>
                                        <p:cTn id="9" dur="2000"/>
                                        <p:tgtEl>
                                          <p:spTgt spid="2">
                                            <p:txEl>
                                              <p:pRg st="1" end="1"/>
                                            </p:txEl>
                                          </p:spTgt>
                                        </p:tgtEl>
                                      </p:cBhvr>
                                    </p:animEffect>
                                    <p:set>
                                      <p:cBhvr>
                                        <p:cTn id="10" dur="1" fill="hold">
                                          <p:stCondLst>
                                            <p:cond delay="1999"/>
                                          </p:stCondLst>
                                        </p:cTn>
                                        <p:tgtEl>
                                          <p:spTgt spid="2">
                                            <p:txEl>
                                              <p:pRg st="1" end="1"/>
                                            </p:txEl>
                                          </p:spTgt>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uiExpand="1" build="p"/>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pPr>
              <a:defRPr/>
            </a:pPr>
            <a:r>
              <a:rPr lang="en-US" dirty="0" smtClean="0"/>
              <a:t>Concept of Operations (2of 3)</a:t>
            </a:r>
            <a:endParaRPr lang="en-US" dirty="0"/>
          </a:p>
        </p:txBody>
      </p:sp>
      <p:pic>
        <p:nvPicPr>
          <p:cNvPr id="51202" name="Picture 4"/>
          <p:cNvPicPr>
            <a:picLocks noChangeAspect="1" noChangeArrowheads="1"/>
          </p:cNvPicPr>
          <p:nvPr/>
        </p:nvPicPr>
        <p:blipFill>
          <a:blip r:embed="rId2" cstate="print"/>
          <a:srcRect/>
          <a:stretch>
            <a:fillRect/>
          </a:stretch>
        </p:blipFill>
        <p:spPr bwMode="auto">
          <a:xfrm>
            <a:off x="1600200" y="2551113"/>
            <a:ext cx="6157913" cy="4306887"/>
          </a:xfrm>
          <a:prstGeom prst="rect">
            <a:avLst/>
          </a:prstGeom>
          <a:noFill/>
          <a:ln w="9525">
            <a:solidFill>
              <a:schemeClr val="tx1"/>
            </a:solidFill>
            <a:miter lim="800000"/>
            <a:headEnd/>
            <a:tailEnd/>
          </a:ln>
        </p:spPr>
      </p:pic>
      <p:sp>
        <p:nvSpPr>
          <p:cNvPr id="7" name="Content Placeholder 1"/>
          <p:cNvSpPr txBox="1">
            <a:spLocks/>
          </p:cNvSpPr>
          <p:nvPr/>
        </p:nvSpPr>
        <p:spPr bwMode="auto">
          <a:xfrm>
            <a:off x="457200" y="1447800"/>
            <a:ext cx="8229600" cy="1795463"/>
          </a:xfrm>
          <a:prstGeom prst="rect">
            <a:avLst/>
          </a:prstGeom>
          <a:noFill/>
          <a:ln w="9525">
            <a:noFill/>
            <a:miter lim="800000"/>
            <a:headEnd/>
            <a:tailEnd/>
          </a:ln>
        </p:spPr>
        <p:txBody>
          <a:bodyPr/>
          <a:lstStyle/>
          <a:p>
            <a:pPr marL="365125" indent="-255588" eaLnBrk="0" hangingPunct="0">
              <a:spcBef>
                <a:spcPts val="400"/>
              </a:spcBef>
              <a:buClr>
                <a:schemeClr val="accent1"/>
              </a:buClr>
              <a:buSzPct val="68000"/>
              <a:buFont typeface="Wingdings 3" pitchFamily="18" charset="2"/>
              <a:buChar char=""/>
              <a:defRPr/>
            </a:pPr>
            <a:r>
              <a:rPr lang="en-US" sz="2400" dirty="0"/>
              <a:t>From the perspective of the project scope, the OV-1 displays the high-level graphical description of the operational concept.</a:t>
            </a:r>
            <a:endParaRPr lang="en-US" sz="2400" dirty="0">
              <a:latin typeface="+mn-lt"/>
              <a:cs typeface="+mn-cs"/>
            </a:endParaRPr>
          </a:p>
        </p:txBody>
      </p:sp>
      <p:sp>
        <p:nvSpPr>
          <p:cNvPr id="5" name="Slide Number Placeholder 4"/>
          <p:cNvSpPr>
            <a:spLocks noGrp="1"/>
          </p:cNvSpPr>
          <p:nvPr>
            <p:ph type="sldNum" sz="quarter" idx="12"/>
          </p:nvPr>
        </p:nvSpPr>
        <p:spPr/>
        <p:txBody>
          <a:bodyPr/>
          <a:lstStyle/>
          <a:p>
            <a:pPr>
              <a:defRPr/>
            </a:pPr>
            <a:fld id="{8569CE28-3E81-4BB0-8907-BA11EC6831CB}" type="slidenum">
              <a:rPr lang="en-US" smtClean="0"/>
              <a:pPr>
                <a:defRPr/>
              </a:pPr>
              <a:t>21</a:t>
            </a:fld>
            <a:endParaRPr lang="en-US" dirty="0"/>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5" name="Content Placeholder 1"/>
          <p:cNvSpPr>
            <a:spLocks noGrp="1"/>
          </p:cNvSpPr>
          <p:nvPr>
            <p:ph idx="1"/>
          </p:nvPr>
        </p:nvSpPr>
        <p:spPr/>
        <p:txBody>
          <a:bodyPr/>
          <a:lstStyle/>
          <a:p>
            <a:r>
              <a:rPr lang="en-US" sz="2000" dirty="0" smtClean="0"/>
              <a:t>Use case diagrams were developed to explore the operational activities necessary to address the problem and meet requirements </a:t>
            </a:r>
          </a:p>
          <a:p>
            <a:r>
              <a:rPr lang="en-US" sz="2000" dirty="0" smtClean="0"/>
              <a:t>Two use cases have been developed:</a:t>
            </a:r>
          </a:p>
          <a:p>
            <a:pPr lvl="1"/>
            <a:r>
              <a:rPr lang="en-US" sz="1800" u="sng" dirty="0" smtClean="0"/>
              <a:t>Generate Power </a:t>
            </a:r>
            <a:r>
              <a:rPr lang="en-US" sz="1800" dirty="0" smtClean="0"/>
              <a:t>– provides constant power to end user</a:t>
            </a:r>
          </a:p>
          <a:p>
            <a:pPr lvl="1"/>
            <a:r>
              <a:rPr lang="en-US" sz="1800" u="sng" dirty="0" smtClean="0"/>
              <a:t>Regulate Power </a:t>
            </a:r>
            <a:r>
              <a:rPr lang="en-US" sz="1800" dirty="0" smtClean="0"/>
              <a:t>– regulates power demand on extra high voltage grid with a successful end result that does not interrupt the grid’s power with the addition and removal of end users</a:t>
            </a:r>
          </a:p>
          <a:p>
            <a:pPr lvl="2"/>
            <a:endParaRPr lang="en-US" sz="1800" dirty="0" smtClean="0"/>
          </a:p>
        </p:txBody>
      </p:sp>
      <p:sp>
        <p:nvSpPr>
          <p:cNvPr id="3" name="Title 2"/>
          <p:cNvSpPr>
            <a:spLocks noGrp="1"/>
          </p:cNvSpPr>
          <p:nvPr>
            <p:ph type="title"/>
          </p:nvPr>
        </p:nvSpPr>
        <p:spPr/>
        <p:txBody>
          <a:bodyPr/>
          <a:lstStyle/>
          <a:p>
            <a:pPr>
              <a:defRPr/>
            </a:pPr>
            <a:r>
              <a:rPr lang="en-US" dirty="0" smtClean="0"/>
              <a:t>Concept of Operations (3of 3)</a:t>
            </a:r>
            <a:endParaRPr lang="en-US" dirty="0"/>
          </a:p>
        </p:txBody>
      </p:sp>
      <p:pic>
        <p:nvPicPr>
          <p:cNvPr id="52227" name="Picture 2"/>
          <p:cNvPicPr>
            <a:picLocks noChangeAspect="1" noChangeArrowheads="1"/>
          </p:cNvPicPr>
          <p:nvPr/>
        </p:nvPicPr>
        <p:blipFill>
          <a:blip r:embed="rId3" cstate="print"/>
          <a:srcRect/>
          <a:stretch>
            <a:fillRect/>
          </a:stretch>
        </p:blipFill>
        <p:spPr bwMode="auto">
          <a:xfrm>
            <a:off x="381000" y="4117975"/>
            <a:ext cx="3733800" cy="2740025"/>
          </a:xfrm>
          <a:prstGeom prst="rect">
            <a:avLst/>
          </a:prstGeom>
          <a:noFill/>
          <a:ln w="9525">
            <a:noFill/>
            <a:miter lim="800000"/>
            <a:headEnd/>
            <a:tailEnd/>
          </a:ln>
        </p:spPr>
      </p:pic>
      <p:pic>
        <p:nvPicPr>
          <p:cNvPr id="52228" name="Picture 3"/>
          <p:cNvPicPr>
            <a:picLocks noChangeAspect="1" noChangeArrowheads="1"/>
          </p:cNvPicPr>
          <p:nvPr/>
        </p:nvPicPr>
        <p:blipFill>
          <a:blip r:embed="rId4" cstate="print"/>
          <a:srcRect/>
          <a:stretch>
            <a:fillRect/>
          </a:stretch>
        </p:blipFill>
        <p:spPr bwMode="auto">
          <a:xfrm>
            <a:off x="4343400" y="4648200"/>
            <a:ext cx="4572000" cy="1743075"/>
          </a:xfrm>
          <a:prstGeom prst="rect">
            <a:avLst/>
          </a:prstGeom>
          <a:noFill/>
          <a:ln w="9525">
            <a:noFill/>
            <a:miter lim="800000"/>
            <a:headEnd/>
            <a:tailEnd/>
          </a:ln>
        </p:spPr>
      </p:pic>
      <p:sp>
        <p:nvSpPr>
          <p:cNvPr id="8" name="TextBox 7"/>
          <p:cNvSpPr txBox="1"/>
          <p:nvPr/>
        </p:nvSpPr>
        <p:spPr>
          <a:xfrm>
            <a:off x="1143000" y="3914775"/>
            <a:ext cx="2057400" cy="276225"/>
          </a:xfrm>
          <a:prstGeom prst="rect">
            <a:avLst/>
          </a:prstGeom>
          <a:noFill/>
        </p:spPr>
        <p:txBody>
          <a:bodyPr>
            <a:spAutoFit/>
          </a:bodyPr>
          <a:lstStyle/>
          <a:p>
            <a:pPr>
              <a:defRPr/>
            </a:pPr>
            <a:r>
              <a:rPr lang="en-US" sz="1200" dirty="0">
                <a:solidFill>
                  <a:schemeClr val="bg1">
                    <a:lumMod val="50000"/>
                  </a:schemeClr>
                </a:solidFill>
              </a:rPr>
              <a:t>Generate Power Use Case</a:t>
            </a:r>
          </a:p>
        </p:txBody>
      </p:sp>
      <p:sp>
        <p:nvSpPr>
          <p:cNvPr id="9" name="TextBox 8"/>
          <p:cNvSpPr txBox="1"/>
          <p:nvPr/>
        </p:nvSpPr>
        <p:spPr>
          <a:xfrm>
            <a:off x="5638800" y="4448175"/>
            <a:ext cx="2057400" cy="276225"/>
          </a:xfrm>
          <a:prstGeom prst="rect">
            <a:avLst/>
          </a:prstGeom>
          <a:noFill/>
        </p:spPr>
        <p:txBody>
          <a:bodyPr>
            <a:spAutoFit/>
          </a:bodyPr>
          <a:lstStyle/>
          <a:p>
            <a:pPr>
              <a:defRPr/>
            </a:pPr>
            <a:r>
              <a:rPr lang="en-US" sz="1200" dirty="0">
                <a:solidFill>
                  <a:schemeClr val="bg1">
                    <a:lumMod val="50000"/>
                  </a:schemeClr>
                </a:solidFill>
              </a:rPr>
              <a:t>Regulate Power Use Case</a:t>
            </a:r>
          </a:p>
        </p:txBody>
      </p:sp>
      <p:sp>
        <p:nvSpPr>
          <p:cNvPr id="10" name="Slide Number Placeholder 9"/>
          <p:cNvSpPr>
            <a:spLocks noGrp="1"/>
          </p:cNvSpPr>
          <p:nvPr>
            <p:ph type="sldNum" sz="quarter" idx="12"/>
          </p:nvPr>
        </p:nvSpPr>
        <p:spPr/>
        <p:txBody>
          <a:bodyPr/>
          <a:lstStyle/>
          <a:p>
            <a:pPr>
              <a:defRPr/>
            </a:pPr>
            <a:fld id="{9935A710-6BC1-44BD-B367-69906842FBF6}" type="slidenum">
              <a:rPr lang="en-US" smtClean="0"/>
              <a:pPr>
                <a:defRPr/>
              </a:pPr>
              <a:t>22</a:t>
            </a:fld>
            <a:endParaRPr lang="en-US" dirty="0"/>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3"/>
          <p:cNvSpPr>
            <a:spLocks noGrp="1" noChangeArrowheads="1"/>
          </p:cNvSpPr>
          <p:nvPr>
            <p:ph idx="1"/>
          </p:nvPr>
        </p:nvSpPr>
        <p:spPr>
          <a:xfrm>
            <a:off x="457200" y="1524000"/>
            <a:ext cx="8229600" cy="4525963"/>
          </a:xfrm>
        </p:spPr>
        <p:txBody>
          <a:bodyPr/>
          <a:lstStyle/>
          <a:p>
            <a:pPr eaLnBrk="1" hangingPunct="1">
              <a:lnSpc>
                <a:spcPct val="90000"/>
              </a:lnSpc>
              <a:defRPr/>
            </a:pPr>
            <a:r>
              <a:rPr lang="en-US" sz="2400" dirty="0" smtClean="0">
                <a:solidFill>
                  <a:schemeClr val="bg1">
                    <a:lumMod val="50000"/>
                  </a:schemeClr>
                </a:solidFill>
              </a:rPr>
              <a:t>Background</a:t>
            </a:r>
          </a:p>
          <a:p>
            <a:pPr eaLnBrk="1" hangingPunct="1">
              <a:lnSpc>
                <a:spcPct val="90000"/>
              </a:lnSpc>
              <a:defRPr/>
            </a:pPr>
            <a:r>
              <a:rPr lang="en-US" sz="2400" dirty="0" smtClean="0">
                <a:solidFill>
                  <a:schemeClr val="bg1">
                    <a:lumMod val="50000"/>
                  </a:schemeClr>
                </a:solidFill>
              </a:rPr>
              <a:t>Problem</a:t>
            </a:r>
          </a:p>
          <a:p>
            <a:pPr eaLnBrk="1" hangingPunct="1">
              <a:lnSpc>
                <a:spcPct val="90000"/>
              </a:lnSpc>
              <a:defRPr/>
            </a:pPr>
            <a:r>
              <a:rPr lang="en-US" sz="2400" dirty="0" smtClean="0">
                <a:solidFill>
                  <a:schemeClr val="bg1">
                    <a:lumMod val="50000"/>
                  </a:schemeClr>
                </a:solidFill>
              </a:rPr>
              <a:t>Mission Statement </a:t>
            </a:r>
          </a:p>
          <a:p>
            <a:pPr eaLnBrk="1" hangingPunct="1">
              <a:lnSpc>
                <a:spcPct val="90000"/>
              </a:lnSpc>
              <a:defRPr/>
            </a:pPr>
            <a:r>
              <a:rPr lang="en-US" sz="2400" dirty="0" smtClean="0">
                <a:solidFill>
                  <a:schemeClr val="bg1">
                    <a:lumMod val="50000"/>
                  </a:schemeClr>
                </a:solidFill>
              </a:rPr>
              <a:t>Strategy and Approach</a:t>
            </a:r>
          </a:p>
          <a:p>
            <a:pPr eaLnBrk="1" hangingPunct="1">
              <a:lnSpc>
                <a:spcPct val="90000"/>
              </a:lnSpc>
              <a:defRPr/>
            </a:pPr>
            <a:r>
              <a:rPr lang="en-US" sz="2400" dirty="0" smtClean="0">
                <a:solidFill>
                  <a:schemeClr val="bg1">
                    <a:lumMod val="50000"/>
                  </a:schemeClr>
                </a:solidFill>
              </a:rPr>
              <a:t>Stakeholder Identification</a:t>
            </a:r>
          </a:p>
          <a:p>
            <a:pPr eaLnBrk="1" hangingPunct="1">
              <a:lnSpc>
                <a:spcPct val="90000"/>
              </a:lnSpc>
              <a:defRPr/>
            </a:pPr>
            <a:r>
              <a:rPr lang="en-US" sz="2400" dirty="0" smtClean="0">
                <a:solidFill>
                  <a:schemeClr val="bg1">
                    <a:lumMod val="50000"/>
                  </a:schemeClr>
                </a:solidFill>
              </a:rPr>
              <a:t>Requirements</a:t>
            </a:r>
          </a:p>
          <a:p>
            <a:pPr eaLnBrk="1" hangingPunct="1">
              <a:lnSpc>
                <a:spcPct val="90000"/>
              </a:lnSpc>
              <a:defRPr/>
            </a:pPr>
            <a:r>
              <a:rPr lang="en-US" sz="2400" dirty="0" smtClean="0">
                <a:solidFill>
                  <a:schemeClr val="bg1">
                    <a:lumMod val="50000"/>
                  </a:schemeClr>
                </a:solidFill>
              </a:rPr>
              <a:t>Concept of Operations</a:t>
            </a:r>
          </a:p>
          <a:p>
            <a:pPr eaLnBrk="1" hangingPunct="1">
              <a:lnSpc>
                <a:spcPct val="90000"/>
              </a:lnSpc>
              <a:defRPr/>
            </a:pPr>
            <a:r>
              <a:rPr lang="en-US" sz="2400" b="1" dirty="0" smtClean="0"/>
              <a:t>Technology Strategy</a:t>
            </a:r>
          </a:p>
          <a:p>
            <a:pPr eaLnBrk="1" hangingPunct="1">
              <a:lnSpc>
                <a:spcPct val="90000"/>
              </a:lnSpc>
              <a:defRPr/>
            </a:pPr>
            <a:r>
              <a:rPr lang="en-US" sz="2400" dirty="0" smtClean="0">
                <a:solidFill>
                  <a:schemeClr val="bg1">
                    <a:lumMod val="50000"/>
                  </a:schemeClr>
                </a:solidFill>
              </a:rPr>
              <a:t>System Architecture </a:t>
            </a:r>
          </a:p>
          <a:p>
            <a:pPr eaLnBrk="1" hangingPunct="1">
              <a:lnSpc>
                <a:spcPct val="90000"/>
              </a:lnSpc>
              <a:defRPr/>
            </a:pPr>
            <a:r>
              <a:rPr lang="en-US" sz="2400" dirty="0" smtClean="0">
                <a:solidFill>
                  <a:schemeClr val="bg1">
                    <a:lumMod val="50000"/>
                  </a:schemeClr>
                </a:solidFill>
              </a:rPr>
              <a:t>Business Case</a:t>
            </a:r>
          </a:p>
          <a:p>
            <a:pPr eaLnBrk="1" hangingPunct="1">
              <a:lnSpc>
                <a:spcPct val="90000"/>
              </a:lnSpc>
              <a:defRPr/>
            </a:pPr>
            <a:r>
              <a:rPr lang="en-US" sz="2400" dirty="0" smtClean="0">
                <a:solidFill>
                  <a:schemeClr val="bg1">
                    <a:lumMod val="50000"/>
                  </a:schemeClr>
                </a:solidFill>
              </a:rPr>
              <a:t>Conclusion and Recommendations</a:t>
            </a:r>
          </a:p>
        </p:txBody>
      </p:sp>
      <p:sp>
        <p:nvSpPr>
          <p:cNvPr id="3074" name="Rectangle 2"/>
          <p:cNvSpPr>
            <a:spLocks noGrp="1" noChangeArrowheads="1"/>
          </p:cNvSpPr>
          <p:nvPr>
            <p:ph type="title"/>
          </p:nvPr>
        </p:nvSpPr>
        <p:spPr/>
        <p:txBody>
          <a:bodyPr/>
          <a:lstStyle/>
          <a:p>
            <a:pPr eaLnBrk="1" fontAlgn="auto" hangingPunct="1">
              <a:spcAft>
                <a:spcPts val="0"/>
              </a:spcAft>
              <a:defRPr/>
            </a:pPr>
            <a:r>
              <a:rPr lang="en-US" dirty="0"/>
              <a:t>Agenda</a:t>
            </a:r>
          </a:p>
        </p:txBody>
      </p:sp>
      <p:sp>
        <p:nvSpPr>
          <p:cNvPr id="4" name="Slide Number Placeholder 3"/>
          <p:cNvSpPr>
            <a:spLocks noGrp="1"/>
          </p:cNvSpPr>
          <p:nvPr>
            <p:ph type="sldNum" sz="quarter" idx="12"/>
          </p:nvPr>
        </p:nvSpPr>
        <p:spPr/>
        <p:txBody>
          <a:bodyPr/>
          <a:lstStyle/>
          <a:p>
            <a:pPr>
              <a:defRPr/>
            </a:pPr>
            <a:fld id="{AD095F33-0A28-47D1-A4E4-9D24E47BA8C9}" type="slidenum">
              <a:rPr lang="en-US" smtClean="0"/>
              <a:pPr>
                <a:defRPr/>
              </a:pPr>
              <a:t>23</a:t>
            </a:fld>
            <a:endParaRPr lang="en-US" dirty="0"/>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1" name="Content Placeholder 1"/>
          <p:cNvSpPr>
            <a:spLocks noGrp="1"/>
          </p:cNvSpPr>
          <p:nvPr>
            <p:ph idx="1"/>
          </p:nvPr>
        </p:nvSpPr>
        <p:spPr>
          <a:xfrm>
            <a:off x="457200" y="1481138"/>
            <a:ext cx="7391400" cy="4691062"/>
          </a:xfrm>
        </p:spPr>
        <p:txBody>
          <a:bodyPr/>
          <a:lstStyle/>
          <a:p>
            <a:r>
              <a:rPr lang="en-US" sz="2400" dirty="0" smtClean="0"/>
              <a:t>Critical to the Future National Power Grid architecture are the properties of </a:t>
            </a:r>
            <a:r>
              <a:rPr lang="en-US" sz="2400" i="1" u="sng" dirty="0" smtClean="0"/>
              <a:t>extensibility </a:t>
            </a:r>
            <a:r>
              <a:rPr lang="en-US" sz="2400" dirty="0" smtClean="0"/>
              <a:t>and </a:t>
            </a:r>
            <a:r>
              <a:rPr lang="en-US" sz="2400" i="1" u="sng" dirty="0" smtClean="0"/>
              <a:t>flexibility</a:t>
            </a:r>
            <a:r>
              <a:rPr lang="en-US" sz="2400" dirty="0" smtClean="0"/>
              <a:t> </a:t>
            </a:r>
          </a:p>
          <a:p>
            <a:pPr>
              <a:buFont typeface="Wingdings 3" pitchFamily="18" charset="2"/>
              <a:buNone/>
            </a:pPr>
            <a:endParaRPr lang="en-US" sz="2400" dirty="0" smtClean="0"/>
          </a:p>
          <a:p>
            <a:r>
              <a:rPr lang="en-US" sz="2400" dirty="0" smtClean="0"/>
              <a:t>The developed architecture </a:t>
            </a:r>
            <a:r>
              <a:rPr lang="en-US" sz="2400" i="1" u="sng" dirty="0" smtClean="0"/>
              <a:t>must adhere to the ideal of technological acceptance as new energy technologies are developed and implemented </a:t>
            </a:r>
          </a:p>
          <a:p>
            <a:pPr>
              <a:buFont typeface="Wingdings 3" pitchFamily="18" charset="2"/>
              <a:buNone/>
            </a:pPr>
            <a:endParaRPr lang="en-US" sz="2400" i="1" u="sng" dirty="0" smtClean="0"/>
          </a:p>
          <a:p>
            <a:r>
              <a:rPr lang="en-US" sz="2400" dirty="0" smtClean="0"/>
              <a:t>The project development team envisions their architecture to provide such a compliant capability</a:t>
            </a:r>
          </a:p>
          <a:p>
            <a:endParaRPr lang="en-US" sz="2400" i="1" u="sng" dirty="0" smtClean="0"/>
          </a:p>
          <a:p>
            <a:pPr>
              <a:buFont typeface="Wingdings 3" pitchFamily="18" charset="2"/>
              <a:buNone/>
            </a:pPr>
            <a:endParaRPr lang="en-US" sz="2400" dirty="0" smtClean="0"/>
          </a:p>
        </p:txBody>
      </p:sp>
      <p:sp>
        <p:nvSpPr>
          <p:cNvPr id="3" name="Title 2"/>
          <p:cNvSpPr>
            <a:spLocks noGrp="1"/>
          </p:cNvSpPr>
          <p:nvPr>
            <p:ph type="title"/>
          </p:nvPr>
        </p:nvSpPr>
        <p:spPr/>
        <p:txBody>
          <a:bodyPr/>
          <a:lstStyle/>
          <a:p>
            <a:pPr>
              <a:defRPr/>
            </a:pPr>
            <a:r>
              <a:rPr lang="en-US" dirty="0" smtClean="0"/>
              <a:t>Technology Strategy (1 of 2)</a:t>
            </a:r>
            <a:endParaRPr lang="en-US" dirty="0"/>
          </a:p>
        </p:txBody>
      </p:sp>
      <p:sp>
        <p:nvSpPr>
          <p:cNvPr id="6" name="Content Placeholder 1"/>
          <p:cNvSpPr txBox="1">
            <a:spLocks/>
          </p:cNvSpPr>
          <p:nvPr/>
        </p:nvSpPr>
        <p:spPr bwMode="auto">
          <a:xfrm>
            <a:off x="457200" y="5410200"/>
            <a:ext cx="7924800" cy="1447800"/>
          </a:xfrm>
          <a:prstGeom prst="rect">
            <a:avLst/>
          </a:prstGeom>
          <a:noFill/>
          <a:ln w="9525">
            <a:noFill/>
            <a:miter lim="800000"/>
            <a:headEnd/>
            <a:tailEnd/>
          </a:ln>
        </p:spPr>
        <p:txBody>
          <a:bodyPr/>
          <a:lstStyle/>
          <a:p>
            <a:pPr marL="365125" indent="-255588" eaLnBrk="0" hangingPunct="0">
              <a:spcBef>
                <a:spcPts val="400"/>
              </a:spcBef>
              <a:buClr>
                <a:schemeClr val="accent1"/>
              </a:buClr>
              <a:buSzPct val="68000"/>
              <a:buFont typeface="Wingdings 3" pitchFamily="18" charset="2"/>
              <a:buChar char=""/>
              <a:defRPr/>
            </a:pPr>
            <a:endParaRPr lang="en-US" dirty="0">
              <a:latin typeface="+mn-lt"/>
              <a:cs typeface="+mn-cs"/>
            </a:endParaRPr>
          </a:p>
        </p:txBody>
      </p:sp>
      <p:sp>
        <p:nvSpPr>
          <p:cNvPr id="7" name="Slide Number Placeholder 6"/>
          <p:cNvSpPr>
            <a:spLocks noGrp="1"/>
          </p:cNvSpPr>
          <p:nvPr>
            <p:ph type="sldNum" sz="quarter" idx="12"/>
          </p:nvPr>
        </p:nvSpPr>
        <p:spPr/>
        <p:txBody>
          <a:bodyPr/>
          <a:lstStyle/>
          <a:p>
            <a:pPr>
              <a:defRPr/>
            </a:pPr>
            <a:fld id="{492C4B04-35D6-4629-87B8-7679EDD9E39A}" type="slidenum">
              <a:rPr lang="en-US" smtClean="0"/>
              <a:pPr>
                <a:defRPr/>
              </a:pPr>
              <a:t>24</a:t>
            </a:fld>
            <a:endParaRPr lang="en-US" dirty="0"/>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pPr>
              <a:defRPr/>
            </a:pPr>
            <a:r>
              <a:rPr lang="en-US" dirty="0" smtClean="0"/>
              <a:t>Technology Strategy (2 of 2)</a:t>
            </a:r>
            <a:endParaRPr lang="en-US" dirty="0"/>
          </a:p>
        </p:txBody>
      </p:sp>
      <p:sp>
        <p:nvSpPr>
          <p:cNvPr id="4" name="Slide Number Placeholder 3"/>
          <p:cNvSpPr>
            <a:spLocks noGrp="1"/>
          </p:cNvSpPr>
          <p:nvPr>
            <p:ph type="sldNum" sz="quarter" idx="12"/>
          </p:nvPr>
        </p:nvSpPr>
        <p:spPr/>
        <p:txBody>
          <a:bodyPr/>
          <a:lstStyle/>
          <a:p>
            <a:pPr>
              <a:defRPr/>
            </a:pPr>
            <a:fld id="{4C1D4E58-681B-45E7-9FD4-5F471FED7AD3}" type="slidenum">
              <a:rPr lang="en-US" smtClean="0"/>
              <a:pPr>
                <a:defRPr/>
              </a:pPr>
              <a:t>25</a:t>
            </a:fld>
            <a:endParaRPr lang="en-US" dirty="0"/>
          </a:p>
        </p:txBody>
      </p:sp>
      <p:pic>
        <p:nvPicPr>
          <p:cNvPr id="57347" name="Picture 2"/>
          <p:cNvPicPr>
            <a:picLocks noChangeAspect="1" noChangeArrowheads="1"/>
          </p:cNvPicPr>
          <p:nvPr/>
        </p:nvPicPr>
        <p:blipFill>
          <a:blip r:embed="rId2" cstate="print"/>
          <a:srcRect/>
          <a:stretch>
            <a:fillRect/>
          </a:stretch>
        </p:blipFill>
        <p:spPr bwMode="auto">
          <a:xfrm>
            <a:off x="719138" y="1143000"/>
            <a:ext cx="7739062" cy="5665788"/>
          </a:xfrm>
          <a:prstGeom prst="rect">
            <a:avLst/>
          </a:prstGeom>
          <a:noFill/>
          <a:ln w="9525">
            <a:noFill/>
            <a:miter lim="800000"/>
            <a:headEnd/>
            <a:tailEnd/>
          </a:ln>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3"/>
          <p:cNvSpPr>
            <a:spLocks noGrp="1" noChangeArrowheads="1"/>
          </p:cNvSpPr>
          <p:nvPr>
            <p:ph idx="1"/>
          </p:nvPr>
        </p:nvSpPr>
        <p:spPr>
          <a:xfrm>
            <a:off x="457200" y="1524000"/>
            <a:ext cx="8229600" cy="4525963"/>
          </a:xfrm>
        </p:spPr>
        <p:txBody>
          <a:bodyPr/>
          <a:lstStyle/>
          <a:p>
            <a:pPr eaLnBrk="1" hangingPunct="1">
              <a:lnSpc>
                <a:spcPct val="90000"/>
              </a:lnSpc>
              <a:defRPr/>
            </a:pPr>
            <a:r>
              <a:rPr lang="en-US" sz="2400" dirty="0" smtClean="0">
                <a:solidFill>
                  <a:schemeClr val="bg1">
                    <a:lumMod val="50000"/>
                  </a:schemeClr>
                </a:solidFill>
              </a:rPr>
              <a:t>Background</a:t>
            </a:r>
          </a:p>
          <a:p>
            <a:pPr eaLnBrk="1" hangingPunct="1">
              <a:lnSpc>
                <a:spcPct val="90000"/>
              </a:lnSpc>
              <a:defRPr/>
            </a:pPr>
            <a:r>
              <a:rPr lang="en-US" sz="2400" dirty="0" smtClean="0">
                <a:solidFill>
                  <a:schemeClr val="bg1">
                    <a:lumMod val="50000"/>
                  </a:schemeClr>
                </a:solidFill>
              </a:rPr>
              <a:t>Problem</a:t>
            </a:r>
          </a:p>
          <a:p>
            <a:pPr eaLnBrk="1" hangingPunct="1">
              <a:lnSpc>
                <a:spcPct val="90000"/>
              </a:lnSpc>
              <a:defRPr/>
            </a:pPr>
            <a:r>
              <a:rPr lang="en-US" sz="2400" dirty="0" smtClean="0">
                <a:solidFill>
                  <a:schemeClr val="bg1">
                    <a:lumMod val="50000"/>
                  </a:schemeClr>
                </a:solidFill>
              </a:rPr>
              <a:t>Mission Statement </a:t>
            </a:r>
          </a:p>
          <a:p>
            <a:pPr eaLnBrk="1" hangingPunct="1">
              <a:lnSpc>
                <a:spcPct val="90000"/>
              </a:lnSpc>
              <a:defRPr/>
            </a:pPr>
            <a:r>
              <a:rPr lang="en-US" sz="2400" dirty="0" smtClean="0">
                <a:solidFill>
                  <a:schemeClr val="bg1">
                    <a:lumMod val="50000"/>
                  </a:schemeClr>
                </a:solidFill>
              </a:rPr>
              <a:t>Strategy and Approach</a:t>
            </a:r>
          </a:p>
          <a:p>
            <a:pPr eaLnBrk="1" hangingPunct="1">
              <a:lnSpc>
                <a:spcPct val="90000"/>
              </a:lnSpc>
              <a:defRPr/>
            </a:pPr>
            <a:r>
              <a:rPr lang="en-US" sz="2400" dirty="0" smtClean="0">
                <a:solidFill>
                  <a:schemeClr val="bg1">
                    <a:lumMod val="50000"/>
                  </a:schemeClr>
                </a:solidFill>
              </a:rPr>
              <a:t>Stakeholder Identification</a:t>
            </a:r>
          </a:p>
          <a:p>
            <a:pPr eaLnBrk="1" hangingPunct="1">
              <a:lnSpc>
                <a:spcPct val="90000"/>
              </a:lnSpc>
              <a:defRPr/>
            </a:pPr>
            <a:r>
              <a:rPr lang="en-US" sz="2400" dirty="0" smtClean="0">
                <a:solidFill>
                  <a:schemeClr val="bg1">
                    <a:lumMod val="50000"/>
                  </a:schemeClr>
                </a:solidFill>
              </a:rPr>
              <a:t>Requirements</a:t>
            </a:r>
          </a:p>
          <a:p>
            <a:pPr eaLnBrk="1" hangingPunct="1">
              <a:lnSpc>
                <a:spcPct val="90000"/>
              </a:lnSpc>
              <a:defRPr/>
            </a:pPr>
            <a:r>
              <a:rPr lang="en-US" sz="2400" dirty="0" smtClean="0">
                <a:solidFill>
                  <a:schemeClr val="bg1">
                    <a:lumMod val="50000"/>
                  </a:schemeClr>
                </a:solidFill>
              </a:rPr>
              <a:t>Concept of Operations</a:t>
            </a:r>
          </a:p>
          <a:p>
            <a:pPr eaLnBrk="1" hangingPunct="1">
              <a:lnSpc>
                <a:spcPct val="90000"/>
              </a:lnSpc>
              <a:defRPr/>
            </a:pPr>
            <a:r>
              <a:rPr lang="en-US" sz="2400" dirty="0" smtClean="0">
                <a:solidFill>
                  <a:schemeClr val="bg1">
                    <a:lumMod val="50000"/>
                  </a:schemeClr>
                </a:solidFill>
              </a:rPr>
              <a:t>Technology Strategy</a:t>
            </a:r>
          </a:p>
          <a:p>
            <a:pPr eaLnBrk="1" hangingPunct="1">
              <a:lnSpc>
                <a:spcPct val="90000"/>
              </a:lnSpc>
              <a:defRPr/>
            </a:pPr>
            <a:r>
              <a:rPr lang="en-US" sz="2400" b="1" dirty="0" smtClean="0"/>
              <a:t>System Architecture </a:t>
            </a:r>
          </a:p>
          <a:p>
            <a:pPr eaLnBrk="1" hangingPunct="1">
              <a:lnSpc>
                <a:spcPct val="90000"/>
              </a:lnSpc>
              <a:defRPr/>
            </a:pPr>
            <a:r>
              <a:rPr lang="en-US" sz="2400" dirty="0" smtClean="0">
                <a:solidFill>
                  <a:schemeClr val="bg1">
                    <a:lumMod val="50000"/>
                  </a:schemeClr>
                </a:solidFill>
              </a:rPr>
              <a:t>Business Case</a:t>
            </a:r>
          </a:p>
          <a:p>
            <a:pPr eaLnBrk="1" hangingPunct="1">
              <a:lnSpc>
                <a:spcPct val="90000"/>
              </a:lnSpc>
              <a:defRPr/>
            </a:pPr>
            <a:r>
              <a:rPr lang="en-US" sz="2400" dirty="0" smtClean="0">
                <a:solidFill>
                  <a:schemeClr val="bg1">
                    <a:lumMod val="50000"/>
                  </a:schemeClr>
                </a:solidFill>
              </a:rPr>
              <a:t>Conclusion and Recommendations</a:t>
            </a:r>
          </a:p>
        </p:txBody>
      </p:sp>
      <p:sp>
        <p:nvSpPr>
          <p:cNvPr id="3074" name="Rectangle 2"/>
          <p:cNvSpPr>
            <a:spLocks noGrp="1" noChangeArrowheads="1"/>
          </p:cNvSpPr>
          <p:nvPr>
            <p:ph type="title"/>
          </p:nvPr>
        </p:nvSpPr>
        <p:spPr/>
        <p:txBody>
          <a:bodyPr/>
          <a:lstStyle/>
          <a:p>
            <a:pPr eaLnBrk="1" fontAlgn="auto" hangingPunct="1">
              <a:spcAft>
                <a:spcPts val="0"/>
              </a:spcAft>
              <a:defRPr/>
            </a:pPr>
            <a:r>
              <a:rPr lang="en-US" dirty="0"/>
              <a:t>Agenda</a:t>
            </a:r>
          </a:p>
        </p:txBody>
      </p:sp>
      <p:sp>
        <p:nvSpPr>
          <p:cNvPr id="4" name="Slide Number Placeholder 3"/>
          <p:cNvSpPr>
            <a:spLocks noGrp="1"/>
          </p:cNvSpPr>
          <p:nvPr>
            <p:ph type="sldNum" sz="quarter" idx="12"/>
          </p:nvPr>
        </p:nvSpPr>
        <p:spPr/>
        <p:txBody>
          <a:bodyPr/>
          <a:lstStyle/>
          <a:p>
            <a:pPr>
              <a:defRPr/>
            </a:pPr>
            <a:fld id="{C3EE5B6D-0DCC-476F-821B-508DD421C704}" type="slidenum">
              <a:rPr lang="en-US" smtClean="0"/>
              <a:pPr>
                <a:defRPr/>
              </a:pPr>
              <a:t>26</a:t>
            </a:fld>
            <a:endParaRPr lang="en-US" dirty="0"/>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7" name="Content Placeholder 1"/>
          <p:cNvSpPr>
            <a:spLocks noGrp="1"/>
          </p:cNvSpPr>
          <p:nvPr>
            <p:ph idx="1"/>
          </p:nvPr>
        </p:nvSpPr>
        <p:spPr/>
        <p:txBody>
          <a:bodyPr/>
          <a:lstStyle/>
          <a:p>
            <a:r>
              <a:rPr lang="en-US" dirty="0" smtClean="0"/>
              <a:t>Functional Decomposition</a:t>
            </a:r>
          </a:p>
          <a:p>
            <a:pPr lvl="1"/>
            <a:endParaRPr lang="en-US" dirty="0" smtClean="0"/>
          </a:p>
        </p:txBody>
      </p:sp>
      <p:sp>
        <p:nvSpPr>
          <p:cNvPr id="3" name="Title 2"/>
          <p:cNvSpPr>
            <a:spLocks noGrp="1"/>
          </p:cNvSpPr>
          <p:nvPr>
            <p:ph type="title"/>
          </p:nvPr>
        </p:nvSpPr>
        <p:spPr/>
        <p:txBody>
          <a:bodyPr/>
          <a:lstStyle/>
          <a:p>
            <a:pPr>
              <a:defRPr/>
            </a:pPr>
            <a:r>
              <a:rPr lang="en-US" dirty="0" smtClean="0"/>
              <a:t>System Architecture (1 of 7)</a:t>
            </a:r>
            <a:endParaRPr lang="en-US" dirty="0"/>
          </a:p>
        </p:txBody>
      </p:sp>
      <p:pic>
        <p:nvPicPr>
          <p:cNvPr id="81922" name="Picture 2"/>
          <p:cNvPicPr>
            <a:picLocks noChangeAspect="1" noChangeArrowheads="1"/>
          </p:cNvPicPr>
          <p:nvPr/>
        </p:nvPicPr>
        <p:blipFill>
          <a:blip r:embed="rId2" cstate="print"/>
          <a:srcRect/>
          <a:stretch>
            <a:fillRect/>
          </a:stretch>
        </p:blipFill>
        <p:spPr bwMode="auto">
          <a:xfrm>
            <a:off x="381000" y="2514600"/>
            <a:ext cx="8325801" cy="3810000"/>
          </a:xfrm>
          <a:prstGeom prst="rect">
            <a:avLst/>
          </a:prstGeom>
          <a:ln w="88900" cap="sq" cmpd="thickThin">
            <a:solidFill>
              <a:srgbClr val="000000"/>
            </a:solidFill>
            <a:prstDash val="solid"/>
            <a:miter lim="800000"/>
          </a:ln>
          <a:effectLst>
            <a:innerShdw blurRad="76200">
              <a:srgbClr val="000000"/>
            </a:innerShdw>
          </a:effectLst>
        </p:spPr>
      </p:pic>
      <p:sp>
        <p:nvSpPr>
          <p:cNvPr id="5" name="Slide Number Placeholder 4"/>
          <p:cNvSpPr>
            <a:spLocks noGrp="1"/>
          </p:cNvSpPr>
          <p:nvPr>
            <p:ph type="sldNum" sz="quarter" idx="12"/>
          </p:nvPr>
        </p:nvSpPr>
        <p:spPr/>
        <p:txBody>
          <a:bodyPr/>
          <a:lstStyle/>
          <a:p>
            <a:pPr>
              <a:defRPr/>
            </a:pPr>
            <a:fld id="{A566191B-CF77-4155-AEBE-5BDC4C036AA0}" type="slidenum">
              <a:rPr lang="en-US" smtClean="0"/>
              <a:pPr>
                <a:defRPr/>
              </a:pPr>
              <a:t>27</a:t>
            </a:fld>
            <a:endParaRPr lang="en-US" dirty="0"/>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1" name="Content Placeholder 1"/>
          <p:cNvSpPr>
            <a:spLocks noGrp="1"/>
          </p:cNvSpPr>
          <p:nvPr>
            <p:ph idx="1"/>
          </p:nvPr>
        </p:nvSpPr>
        <p:spPr>
          <a:xfrm>
            <a:off x="457200" y="1404938"/>
            <a:ext cx="8229600" cy="5148262"/>
          </a:xfrm>
        </p:spPr>
        <p:txBody>
          <a:bodyPr/>
          <a:lstStyle/>
          <a:p>
            <a:r>
              <a:rPr lang="en-US" sz="2000" dirty="0" smtClean="0"/>
              <a:t>The following key characteristics were vital to the design of the proposed power grid architecture:</a:t>
            </a:r>
          </a:p>
          <a:p>
            <a:pPr lvl="1"/>
            <a:r>
              <a:rPr lang="en-US" sz="2000" dirty="0" smtClean="0"/>
              <a:t>Extra High Voltage (EHV) Transmission Line Specification</a:t>
            </a:r>
          </a:p>
          <a:p>
            <a:pPr lvl="1"/>
            <a:r>
              <a:rPr lang="en-US" sz="2000" dirty="0" smtClean="0"/>
              <a:t>Nodal Connectivity</a:t>
            </a:r>
          </a:p>
          <a:p>
            <a:pPr lvl="1"/>
            <a:r>
              <a:rPr lang="en-US" sz="2000" dirty="0" smtClean="0"/>
              <a:t>Auto-Regulation</a:t>
            </a:r>
          </a:p>
          <a:p>
            <a:pPr lvl="2">
              <a:buFont typeface="Wingdings 2" pitchFamily="18" charset="2"/>
              <a:buNone/>
            </a:pPr>
            <a:endParaRPr lang="en-US" sz="2000" dirty="0" smtClean="0"/>
          </a:p>
          <a:p>
            <a:r>
              <a:rPr lang="en-US" sz="2000" dirty="0" smtClean="0"/>
              <a:t>Colored Petri Nets (CPN) were developed to aid in the conceptual development and analysis of multiple EHV power grids:</a:t>
            </a:r>
          </a:p>
          <a:p>
            <a:pPr lvl="1"/>
            <a:r>
              <a:rPr lang="en-US" sz="2000" dirty="0" smtClean="0"/>
              <a:t>Energy Source Transition</a:t>
            </a:r>
          </a:p>
          <a:p>
            <a:pPr lvl="1"/>
            <a:r>
              <a:rPr lang="en-US" sz="2000" dirty="0" smtClean="0"/>
              <a:t>Energy Distribution</a:t>
            </a:r>
          </a:p>
          <a:p>
            <a:pPr lvl="2">
              <a:buClr>
                <a:schemeClr val="accent1"/>
              </a:buClr>
            </a:pPr>
            <a:r>
              <a:rPr lang="en-US" sz="2000" dirty="0" smtClean="0"/>
              <a:t>Power source to consumer transmission</a:t>
            </a:r>
          </a:p>
          <a:p>
            <a:pPr lvl="2">
              <a:buClr>
                <a:schemeClr val="accent1"/>
              </a:buClr>
            </a:pPr>
            <a:r>
              <a:rPr lang="en-US" sz="2000" dirty="0" smtClean="0"/>
              <a:t>Geographically dispersed</a:t>
            </a:r>
          </a:p>
          <a:p>
            <a:pPr lvl="2">
              <a:buClr>
                <a:schemeClr val="accent1"/>
              </a:buClr>
            </a:pPr>
            <a:r>
              <a:rPr lang="en-US" sz="2000" dirty="0" smtClean="0"/>
              <a:t>Congestion alleviation</a:t>
            </a:r>
          </a:p>
          <a:p>
            <a:pPr lvl="1"/>
            <a:endParaRPr lang="en-US" sz="2000" dirty="0" smtClean="0"/>
          </a:p>
        </p:txBody>
      </p:sp>
      <p:sp>
        <p:nvSpPr>
          <p:cNvPr id="3" name="Title 2"/>
          <p:cNvSpPr>
            <a:spLocks noGrp="1"/>
          </p:cNvSpPr>
          <p:nvPr>
            <p:ph type="title"/>
          </p:nvPr>
        </p:nvSpPr>
        <p:spPr/>
        <p:txBody>
          <a:bodyPr/>
          <a:lstStyle/>
          <a:p>
            <a:pPr>
              <a:defRPr/>
            </a:pPr>
            <a:r>
              <a:rPr lang="en-US" dirty="0" smtClean="0"/>
              <a:t>System Architecture (2 of 7)</a:t>
            </a:r>
            <a:endParaRPr lang="en-US" dirty="0"/>
          </a:p>
        </p:txBody>
      </p:sp>
      <p:sp>
        <p:nvSpPr>
          <p:cNvPr id="4" name="Slide Number Placeholder 3"/>
          <p:cNvSpPr>
            <a:spLocks noGrp="1"/>
          </p:cNvSpPr>
          <p:nvPr>
            <p:ph type="sldNum" sz="quarter" idx="12"/>
          </p:nvPr>
        </p:nvSpPr>
        <p:spPr/>
        <p:txBody>
          <a:bodyPr/>
          <a:lstStyle/>
          <a:p>
            <a:pPr>
              <a:defRPr/>
            </a:pPr>
            <a:fld id="{8601C4BA-3B0A-4687-8290-426AFC587459}" type="slidenum">
              <a:rPr lang="en-US" smtClean="0"/>
              <a:pPr>
                <a:defRPr/>
              </a:pPr>
              <a:t>28</a:t>
            </a:fld>
            <a:endParaRPr lang="en-US" dirty="0"/>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5" name="Content Placeholder 1"/>
          <p:cNvSpPr>
            <a:spLocks noGrp="1"/>
          </p:cNvSpPr>
          <p:nvPr>
            <p:ph idx="1"/>
          </p:nvPr>
        </p:nvSpPr>
        <p:spPr>
          <a:xfrm>
            <a:off x="457200" y="1481138"/>
            <a:ext cx="8229600" cy="1947862"/>
          </a:xfrm>
        </p:spPr>
        <p:txBody>
          <a:bodyPr/>
          <a:lstStyle/>
          <a:p>
            <a:r>
              <a:rPr lang="en-US" sz="2000" b="1" dirty="0" smtClean="0"/>
              <a:t>Power source to consumer transmission</a:t>
            </a:r>
            <a:r>
              <a:rPr lang="en-US" sz="2000" dirty="0" smtClean="0"/>
              <a:t>: Based on the current production and consumption of each state, main power flow was determined within the country.  This layout attempts to broaden those paths.  While the location of power production will change over time, the current layout is assumed to serve as a guide.</a:t>
            </a:r>
          </a:p>
        </p:txBody>
      </p:sp>
      <p:sp>
        <p:nvSpPr>
          <p:cNvPr id="3" name="Title 2"/>
          <p:cNvSpPr>
            <a:spLocks noGrp="1"/>
          </p:cNvSpPr>
          <p:nvPr>
            <p:ph type="title"/>
          </p:nvPr>
        </p:nvSpPr>
        <p:spPr/>
        <p:txBody>
          <a:bodyPr/>
          <a:lstStyle/>
          <a:p>
            <a:pPr>
              <a:defRPr/>
            </a:pPr>
            <a:r>
              <a:rPr lang="en-US" dirty="0" smtClean="0"/>
              <a:t>System Architecture (3 of 7)</a:t>
            </a:r>
            <a:endParaRPr lang="en-US" dirty="0"/>
          </a:p>
        </p:txBody>
      </p:sp>
      <p:sp>
        <p:nvSpPr>
          <p:cNvPr id="5" name="Slide Number Placeholder 4"/>
          <p:cNvSpPr>
            <a:spLocks noGrp="1"/>
          </p:cNvSpPr>
          <p:nvPr>
            <p:ph type="sldNum" sz="quarter" idx="12"/>
          </p:nvPr>
        </p:nvSpPr>
        <p:spPr/>
        <p:txBody>
          <a:bodyPr/>
          <a:lstStyle/>
          <a:p>
            <a:pPr>
              <a:defRPr/>
            </a:pPr>
            <a:fld id="{2FC865BB-A0E2-4BDF-AD0F-EB517B593B1A}" type="slidenum">
              <a:rPr lang="en-US" smtClean="0"/>
              <a:pPr>
                <a:defRPr/>
              </a:pPr>
              <a:t>29</a:t>
            </a:fld>
            <a:endParaRPr lang="en-US" dirty="0"/>
          </a:p>
        </p:txBody>
      </p:sp>
      <p:pic>
        <p:nvPicPr>
          <p:cNvPr id="62468" name="Picture 3"/>
          <p:cNvPicPr>
            <a:picLocks noChangeAspect="1" noChangeArrowheads="1"/>
          </p:cNvPicPr>
          <p:nvPr/>
        </p:nvPicPr>
        <p:blipFill>
          <a:blip r:embed="rId2" cstate="print"/>
          <a:srcRect/>
          <a:stretch>
            <a:fillRect/>
          </a:stretch>
        </p:blipFill>
        <p:spPr bwMode="auto">
          <a:xfrm>
            <a:off x="0" y="1590675"/>
            <a:ext cx="9153525" cy="68675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3"/>
          <p:cNvSpPr>
            <a:spLocks noGrp="1" noChangeArrowheads="1"/>
          </p:cNvSpPr>
          <p:nvPr>
            <p:ph idx="1"/>
          </p:nvPr>
        </p:nvSpPr>
        <p:spPr>
          <a:xfrm>
            <a:off x="457200" y="1524000"/>
            <a:ext cx="8229600" cy="4525963"/>
          </a:xfrm>
        </p:spPr>
        <p:txBody>
          <a:bodyPr/>
          <a:lstStyle/>
          <a:p>
            <a:pPr eaLnBrk="1" hangingPunct="1">
              <a:lnSpc>
                <a:spcPct val="90000"/>
              </a:lnSpc>
              <a:defRPr/>
            </a:pPr>
            <a:r>
              <a:rPr lang="en-US" sz="2400" b="1" dirty="0" smtClean="0"/>
              <a:t>Background</a:t>
            </a:r>
          </a:p>
          <a:p>
            <a:pPr eaLnBrk="1" hangingPunct="1">
              <a:lnSpc>
                <a:spcPct val="90000"/>
              </a:lnSpc>
              <a:defRPr/>
            </a:pPr>
            <a:r>
              <a:rPr lang="en-US" sz="2400" dirty="0" smtClean="0">
                <a:solidFill>
                  <a:schemeClr val="bg1">
                    <a:lumMod val="50000"/>
                  </a:schemeClr>
                </a:solidFill>
              </a:rPr>
              <a:t>Problem</a:t>
            </a:r>
          </a:p>
          <a:p>
            <a:pPr eaLnBrk="1" hangingPunct="1">
              <a:lnSpc>
                <a:spcPct val="90000"/>
              </a:lnSpc>
              <a:defRPr/>
            </a:pPr>
            <a:r>
              <a:rPr lang="en-US" sz="2400" dirty="0" smtClean="0">
                <a:solidFill>
                  <a:schemeClr val="bg1">
                    <a:lumMod val="50000"/>
                  </a:schemeClr>
                </a:solidFill>
              </a:rPr>
              <a:t>Mission Statement </a:t>
            </a:r>
          </a:p>
          <a:p>
            <a:pPr eaLnBrk="1" hangingPunct="1">
              <a:lnSpc>
                <a:spcPct val="90000"/>
              </a:lnSpc>
              <a:defRPr/>
            </a:pPr>
            <a:r>
              <a:rPr lang="en-US" sz="2400" dirty="0" smtClean="0">
                <a:solidFill>
                  <a:schemeClr val="bg1">
                    <a:lumMod val="50000"/>
                  </a:schemeClr>
                </a:solidFill>
              </a:rPr>
              <a:t>Strategy and Approach</a:t>
            </a:r>
          </a:p>
          <a:p>
            <a:pPr eaLnBrk="1" hangingPunct="1">
              <a:lnSpc>
                <a:spcPct val="90000"/>
              </a:lnSpc>
              <a:defRPr/>
            </a:pPr>
            <a:r>
              <a:rPr lang="en-US" sz="2400" dirty="0" smtClean="0">
                <a:solidFill>
                  <a:schemeClr val="bg1">
                    <a:lumMod val="50000"/>
                  </a:schemeClr>
                </a:solidFill>
              </a:rPr>
              <a:t>Stakeholder Identification</a:t>
            </a:r>
          </a:p>
          <a:p>
            <a:pPr eaLnBrk="1" hangingPunct="1">
              <a:lnSpc>
                <a:spcPct val="90000"/>
              </a:lnSpc>
              <a:defRPr/>
            </a:pPr>
            <a:r>
              <a:rPr lang="en-US" sz="2400" dirty="0" smtClean="0">
                <a:solidFill>
                  <a:schemeClr val="bg1">
                    <a:lumMod val="50000"/>
                  </a:schemeClr>
                </a:solidFill>
              </a:rPr>
              <a:t>Requirements</a:t>
            </a:r>
          </a:p>
          <a:p>
            <a:pPr eaLnBrk="1" hangingPunct="1">
              <a:lnSpc>
                <a:spcPct val="90000"/>
              </a:lnSpc>
              <a:defRPr/>
            </a:pPr>
            <a:r>
              <a:rPr lang="en-US" sz="2400" dirty="0" smtClean="0">
                <a:solidFill>
                  <a:schemeClr val="bg1">
                    <a:lumMod val="50000"/>
                  </a:schemeClr>
                </a:solidFill>
              </a:rPr>
              <a:t>Concept of Operations</a:t>
            </a:r>
          </a:p>
          <a:p>
            <a:pPr eaLnBrk="1" hangingPunct="1">
              <a:lnSpc>
                <a:spcPct val="90000"/>
              </a:lnSpc>
              <a:defRPr/>
            </a:pPr>
            <a:r>
              <a:rPr lang="en-US" sz="2400" dirty="0" smtClean="0">
                <a:solidFill>
                  <a:schemeClr val="bg1">
                    <a:lumMod val="50000"/>
                  </a:schemeClr>
                </a:solidFill>
              </a:rPr>
              <a:t>Technology Strategy</a:t>
            </a:r>
          </a:p>
          <a:p>
            <a:pPr eaLnBrk="1" hangingPunct="1">
              <a:lnSpc>
                <a:spcPct val="90000"/>
              </a:lnSpc>
              <a:defRPr/>
            </a:pPr>
            <a:r>
              <a:rPr lang="en-US" sz="2400" dirty="0" smtClean="0">
                <a:solidFill>
                  <a:schemeClr val="bg1">
                    <a:lumMod val="50000"/>
                  </a:schemeClr>
                </a:solidFill>
              </a:rPr>
              <a:t>System Architecture </a:t>
            </a:r>
          </a:p>
          <a:p>
            <a:pPr eaLnBrk="1" hangingPunct="1">
              <a:lnSpc>
                <a:spcPct val="90000"/>
              </a:lnSpc>
              <a:defRPr/>
            </a:pPr>
            <a:r>
              <a:rPr lang="en-US" sz="2400" dirty="0" smtClean="0">
                <a:solidFill>
                  <a:schemeClr val="bg1">
                    <a:lumMod val="50000"/>
                  </a:schemeClr>
                </a:solidFill>
              </a:rPr>
              <a:t>Business Case</a:t>
            </a:r>
          </a:p>
          <a:p>
            <a:pPr eaLnBrk="1" hangingPunct="1">
              <a:lnSpc>
                <a:spcPct val="90000"/>
              </a:lnSpc>
              <a:defRPr/>
            </a:pPr>
            <a:r>
              <a:rPr lang="en-US" sz="2400" dirty="0" smtClean="0">
                <a:solidFill>
                  <a:schemeClr val="bg1">
                    <a:lumMod val="50000"/>
                  </a:schemeClr>
                </a:solidFill>
              </a:rPr>
              <a:t>Conclusion and Recommendations</a:t>
            </a:r>
          </a:p>
        </p:txBody>
      </p:sp>
      <p:sp>
        <p:nvSpPr>
          <p:cNvPr id="3074" name="Rectangle 2"/>
          <p:cNvSpPr>
            <a:spLocks noGrp="1" noChangeArrowheads="1"/>
          </p:cNvSpPr>
          <p:nvPr>
            <p:ph type="title"/>
          </p:nvPr>
        </p:nvSpPr>
        <p:spPr/>
        <p:txBody>
          <a:bodyPr/>
          <a:lstStyle/>
          <a:p>
            <a:pPr eaLnBrk="1" fontAlgn="auto" hangingPunct="1">
              <a:spcAft>
                <a:spcPts val="0"/>
              </a:spcAft>
              <a:defRPr/>
            </a:pPr>
            <a:r>
              <a:rPr lang="en-US" dirty="0"/>
              <a:t>Agenda</a:t>
            </a:r>
          </a:p>
        </p:txBody>
      </p:sp>
      <p:sp>
        <p:nvSpPr>
          <p:cNvPr id="4" name="Slide Number Placeholder 3"/>
          <p:cNvSpPr>
            <a:spLocks noGrp="1"/>
          </p:cNvSpPr>
          <p:nvPr>
            <p:ph type="sldNum" sz="quarter" idx="12"/>
          </p:nvPr>
        </p:nvSpPr>
        <p:spPr/>
        <p:txBody>
          <a:bodyPr/>
          <a:lstStyle/>
          <a:p>
            <a:pPr>
              <a:defRPr/>
            </a:pPr>
            <a:fld id="{44A26B75-DE7D-4A10-84A6-4140645F848A}" type="slidenum">
              <a:rPr lang="en-US" smtClean="0"/>
              <a:pPr>
                <a:defRPr/>
              </a:pPr>
              <a:t>3</a:t>
            </a:fld>
            <a:endParaRPr lang="en-US" dirty="0"/>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89" name="Content Placeholder 1"/>
          <p:cNvSpPr>
            <a:spLocks noGrp="1"/>
          </p:cNvSpPr>
          <p:nvPr>
            <p:ph idx="1"/>
          </p:nvPr>
        </p:nvSpPr>
        <p:spPr>
          <a:xfrm>
            <a:off x="457200" y="1481138"/>
            <a:ext cx="8229600" cy="1566862"/>
          </a:xfrm>
        </p:spPr>
        <p:txBody>
          <a:bodyPr/>
          <a:lstStyle/>
          <a:p>
            <a:r>
              <a:rPr lang="en-US" sz="2000" b="1" dirty="0" smtClean="0"/>
              <a:t>Geographically dispersed: </a:t>
            </a:r>
            <a:r>
              <a:rPr lang="en-US" sz="2000" dirty="0" smtClean="0"/>
              <a:t>This model attempts to provide broad area coverage throughout the country to facilitate its interconnection with the HV grid. </a:t>
            </a:r>
          </a:p>
          <a:p>
            <a:endParaRPr lang="en-US" sz="2000" dirty="0" smtClean="0"/>
          </a:p>
        </p:txBody>
      </p:sp>
      <p:sp>
        <p:nvSpPr>
          <p:cNvPr id="3" name="Title 2"/>
          <p:cNvSpPr>
            <a:spLocks noGrp="1"/>
          </p:cNvSpPr>
          <p:nvPr>
            <p:ph type="title"/>
          </p:nvPr>
        </p:nvSpPr>
        <p:spPr/>
        <p:txBody>
          <a:bodyPr/>
          <a:lstStyle/>
          <a:p>
            <a:pPr>
              <a:defRPr/>
            </a:pPr>
            <a:r>
              <a:rPr lang="en-US" dirty="0" smtClean="0"/>
              <a:t>System Architecture (4 of 7)</a:t>
            </a:r>
            <a:endParaRPr lang="en-US" dirty="0"/>
          </a:p>
        </p:txBody>
      </p:sp>
      <p:pic>
        <p:nvPicPr>
          <p:cNvPr id="63491" name="Picture 1"/>
          <p:cNvPicPr>
            <a:picLocks noChangeAspect="1" noChangeArrowheads="1"/>
          </p:cNvPicPr>
          <p:nvPr/>
        </p:nvPicPr>
        <p:blipFill>
          <a:blip r:embed="rId2" cstate="print"/>
          <a:srcRect/>
          <a:stretch>
            <a:fillRect/>
          </a:stretch>
        </p:blipFill>
        <p:spPr bwMode="auto">
          <a:xfrm>
            <a:off x="2057400" y="2895600"/>
            <a:ext cx="4724400" cy="3257550"/>
          </a:xfrm>
          <a:prstGeom prst="rect">
            <a:avLst/>
          </a:prstGeom>
          <a:noFill/>
          <a:ln w="9525">
            <a:noFill/>
            <a:miter lim="800000"/>
            <a:headEnd/>
            <a:tailEnd/>
          </a:ln>
        </p:spPr>
      </p:pic>
      <p:sp>
        <p:nvSpPr>
          <p:cNvPr id="5" name="Slide Number Placeholder 4"/>
          <p:cNvSpPr>
            <a:spLocks noGrp="1"/>
          </p:cNvSpPr>
          <p:nvPr>
            <p:ph type="sldNum" sz="quarter" idx="12"/>
          </p:nvPr>
        </p:nvSpPr>
        <p:spPr/>
        <p:txBody>
          <a:bodyPr/>
          <a:lstStyle/>
          <a:p>
            <a:pPr>
              <a:defRPr/>
            </a:pPr>
            <a:fld id="{F59DE710-04FE-4BB0-BE74-32E2F757FB37}" type="slidenum">
              <a:rPr lang="en-US" smtClean="0"/>
              <a:pPr>
                <a:defRPr/>
              </a:pPr>
              <a:t>30</a:t>
            </a:fld>
            <a:endParaRPr lang="en-US" dirty="0"/>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3" name="Content Placeholder 1"/>
          <p:cNvSpPr>
            <a:spLocks noGrp="1"/>
          </p:cNvSpPr>
          <p:nvPr>
            <p:ph idx="1"/>
          </p:nvPr>
        </p:nvSpPr>
        <p:spPr>
          <a:xfrm>
            <a:off x="457200" y="1481138"/>
            <a:ext cx="8229600" cy="1795462"/>
          </a:xfrm>
        </p:spPr>
        <p:txBody>
          <a:bodyPr/>
          <a:lstStyle/>
          <a:p>
            <a:r>
              <a:rPr lang="en-US" sz="2000" b="1" dirty="0" smtClean="0"/>
              <a:t>Congestion alleviation: </a:t>
            </a:r>
            <a:r>
              <a:rPr lang="en-US" sz="2000" dirty="0" smtClean="0"/>
              <a:t>This model focuses of alleviating current power congestions. While this configuration will continue to provide the advantages of the prior models, it will also provide quicker relief to the current power distribution problems.</a:t>
            </a:r>
          </a:p>
          <a:p>
            <a:endParaRPr lang="en-US" sz="2000" dirty="0" smtClean="0"/>
          </a:p>
        </p:txBody>
      </p:sp>
      <p:sp>
        <p:nvSpPr>
          <p:cNvPr id="3" name="Title 2"/>
          <p:cNvSpPr>
            <a:spLocks noGrp="1"/>
          </p:cNvSpPr>
          <p:nvPr>
            <p:ph type="title"/>
          </p:nvPr>
        </p:nvSpPr>
        <p:spPr/>
        <p:txBody>
          <a:bodyPr/>
          <a:lstStyle/>
          <a:p>
            <a:pPr>
              <a:defRPr/>
            </a:pPr>
            <a:r>
              <a:rPr lang="en-US" dirty="0" smtClean="0"/>
              <a:t>System Architecture (5 of 7)</a:t>
            </a:r>
            <a:endParaRPr lang="en-US" dirty="0"/>
          </a:p>
        </p:txBody>
      </p:sp>
      <p:pic>
        <p:nvPicPr>
          <p:cNvPr id="64515" name="Picture 2"/>
          <p:cNvPicPr>
            <a:picLocks noChangeAspect="1" noChangeArrowheads="1"/>
          </p:cNvPicPr>
          <p:nvPr/>
        </p:nvPicPr>
        <p:blipFill>
          <a:blip r:embed="rId2" cstate="print"/>
          <a:srcRect/>
          <a:stretch>
            <a:fillRect/>
          </a:stretch>
        </p:blipFill>
        <p:spPr bwMode="auto">
          <a:xfrm>
            <a:off x="1981200" y="2971800"/>
            <a:ext cx="5715000" cy="3427413"/>
          </a:xfrm>
          <a:prstGeom prst="rect">
            <a:avLst/>
          </a:prstGeom>
          <a:noFill/>
          <a:ln w="9525">
            <a:noFill/>
            <a:miter lim="800000"/>
            <a:headEnd/>
            <a:tailEnd/>
          </a:ln>
        </p:spPr>
      </p:pic>
      <p:sp>
        <p:nvSpPr>
          <p:cNvPr id="5" name="Slide Number Placeholder 4"/>
          <p:cNvSpPr>
            <a:spLocks noGrp="1"/>
          </p:cNvSpPr>
          <p:nvPr>
            <p:ph type="sldNum" sz="quarter" idx="12"/>
          </p:nvPr>
        </p:nvSpPr>
        <p:spPr/>
        <p:txBody>
          <a:bodyPr/>
          <a:lstStyle/>
          <a:p>
            <a:pPr>
              <a:defRPr/>
            </a:pPr>
            <a:fld id="{11A136ED-904B-496E-A8C8-259B0D7724A9}" type="slidenum">
              <a:rPr lang="en-US" smtClean="0"/>
              <a:pPr>
                <a:defRPr/>
              </a:pPr>
              <a:t>31</a:t>
            </a:fld>
            <a:endParaRPr lang="en-US" dirty="0"/>
          </a:p>
        </p:txBody>
      </p:sp>
      <p:sp>
        <p:nvSpPr>
          <p:cNvPr id="64517" name="TextBox 5"/>
          <p:cNvSpPr txBox="1">
            <a:spLocks noChangeArrowheads="1"/>
          </p:cNvSpPr>
          <p:nvPr/>
        </p:nvSpPr>
        <p:spPr bwMode="auto">
          <a:xfrm>
            <a:off x="6096000" y="5867400"/>
            <a:ext cx="2286000" cy="646113"/>
          </a:xfrm>
          <a:prstGeom prst="rect">
            <a:avLst/>
          </a:prstGeom>
          <a:noFill/>
          <a:ln w="9525">
            <a:noFill/>
            <a:miter lim="800000"/>
            <a:headEnd/>
            <a:tailEnd/>
          </a:ln>
        </p:spPr>
        <p:txBody>
          <a:bodyPr>
            <a:spAutoFit/>
          </a:bodyPr>
          <a:lstStyle/>
          <a:p>
            <a:r>
              <a:rPr lang="en-US" dirty="0"/>
              <a:t>Future Congestion</a:t>
            </a:r>
          </a:p>
          <a:p>
            <a:r>
              <a:rPr lang="en-US" dirty="0"/>
              <a:t>Current Congestion</a:t>
            </a:r>
          </a:p>
        </p:txBody>
      </p:sp>
      <p:sp>
        <p:nvSpPr>
          <p:cNvPr id="7" name="Oval 6"/>
          <p:cNvSpPr/>
          <p:nvPr/>
        </p:nvSpPr>
        <p:spPr>
          <a:xfrm>
            <a:off x="5791200" y="5943600"/>
            <a:ext cx="304800" cy="152400"/>
          </a:xfrm>
          <a:prstGeom prst="ellipse">
            <a:avLst/>
          </a:prstGeom>
        </p:spPr>
        <p:style>
          <a:lnRef idx="2">
            <a:schemeClr val="accent2"/>
          </a:lnRef>
          <a:fillRef idx="1">
            <a:schemeClr val="lt1"/>
          </a:fillRef>
          <a:effectRef idx="0">
            <a:schemeClr val="accent2"/>
          </a:effectRef>
          <a:fontRef idx="minor">
            <a:schemeClr val="dk1"/>
          </a:fontRef>
        </p:style>
        <p:txBody>
          <a:bodyPr anchor="ctr"/>
          <a:lstStyle/>
          <a:p>
            <a:pPr algn="ctr">
              <a:defRPr/>
            </a:pPr>
            <a:endParaRPr lang="en-US" dirty="0"/>
          </a:p>
        </p:txBody>
      </p:sp>
      <p:sp>
        <p:nvSpPr>
          <p:cNvPr id="8" name="Oval 7"/>
          <p:cNvSpPr/>
          <p:nvPr/>
        </p:nvSpPr>
        <p:spPr>
          <a:xfrm>
            <a:off x="5791200" y="6248400"/>
            <a:ext cx="304800" cy="152400"/>
          </a:xfrm>
          <a:prstGeom prst="ellipse">
            <a:avLst/>
          </a:prstGeom>
          <a:ln>
            <a:solidFill>
              <a:srgbClr val="FFFF00"/>
            </a:solidFill>
          </a:ln>
        </p:spPr>
        <p:style>
          <a:lnRef idx="2">
            <a:schemeClr val="accent2"/>
          </a:lnRef>
          <a:fillRef idx="1">
            <a:schemeClr val="lt1"/>
          </a:fillRef>
          <a:effectRef idx="0">
            <a:schemeClr val="accent2"/>
          </a:effectRef>
          <a:fontRef idx="minor">
            <a:schemeClr val="dk1"/>
          </a:fontRef>
        </p:style>
        <p:txBody>
          <a:bodyPr anchor="ctr"/>
          <a:lstStyle/>
          <a:p>
            <a:pPr algn="ctr">
              <a:defRPr/>
            </a:pPr>
            <a:endParaRPr lang="en-US" dirty="0"/>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Video2.wmv">
            <a:hlinkClick r:id="" action="ppaction://media"/>
          </p:cNvPr>
          <p:cNvPicPr>
            <a:picLocks noRot="1" noChangeAspect="1"/>
          </p:cNvPicPr>
          <p:nvPr>
            <a:videoFile r:link="rId1"/>
          </p:nvPr>
        </p:nvPicPr>
        <p:blipFill>
          <a:blip r:embed="rId3" cstate="print"/>
          <a:srcRect/>
          <a:stretch>
            <a:fillRect/>
          </a:stretch>
        </p:blipFill>
        <p:spPr bwMode="auto">
          <a:xfrm>
            <a:off x="609600" y="1924050"/>
            <a:ext cx="8077200" cy="4705350"/>
          </a:xfrm>
          <a:prstGeom prst="rect">
            <a:avLst/>
          </a:prstGeom>
          <a:noFill/>
          <a:ln w="9525">
            <a:noFill/>
            <a:miter lim="800000"/>
            <a:headEnd/>
            <a:tailEnd/>
          </a:ln>
        </p:spPr>
      </p:pic>
      <p:sp>
        <p:nvSpPr>
          <p:cNvPr id="65538" name="Content Placeholder 1"/>
          <p:cNvSpPr>
            <a:spLocks noGrp="1"/>
          </p:cNvSpPr>
          <p:nvPr>
            <p:ph idx="1"/>
          </p:nvPr>
        </p:nvSpPr>
        <p:spPr>
          <a:xfrm>
            <a:off x="457200" y="1481138"/>
            <a:ext cx="8229600" cy="1795462"/>
          </a:xfrm>
        </p:spPr>
        <p:txBody>
          <a:bodyPr/>
          <a:lstStyle/>
          <a:p>
            <a:r>
              <a:rPr lang="en-US" sz="2400" b="1" dirty="0" smtClean="0"/>
              <a:t>Run CPN Simulation</a:t>
            </a:r>
            <a:endParaRPr lang="en-US" sz="2400" dirty="0" smtClean="0"/>
          </a:p>
          <a:p>
            <a:endParaRPr lang="en-US" sz="2000" dirty="0" smtClean="0"/>
          </a:p>
        </p:txBody>
      </p:sp>
      <p:sp>
        <p:nvSpPr>
          <p:cNvPr id="3" name="Title 2"/>
          <p:cNvSpPr>
            <a:spLocks noGrp="1"/>
          </p:cNvSpPr>
          <p:nvPr>
            <p:ph type="title"/>
          </p:nvPr>
        </p:nvSpPr>
        <p:spPr/>
        <p:txBody>
          <a:bodyPr/>
          <a:lstStyle/>
          <a:p>
            <a:pPr>
              <a:defRPr/>
            </a:pPr>
            <a:r>
              <a:rPr lang="en-US" dirty="0" smtClean="0"/>
              <a:t>System Architecture (6 of 7)</a:t>
            </a:r>
            <a:endParaRPr lang="en-US" dirty="0"/>
          </a:p>
        </p:txBody>
      </p:sp>
      <p:sp>
        <p:nvSpPr>
          <p:cNvPr id="5" name="Slide Number Placeholder 4"/>
          <p:cNvSpPr>
            <a:spLocks noGrp="1"/>
          </p:cNvSpPr>
          <p:nvPr>
            <p:ph type="sldNum" sz="quarter" idx="12"/>
          </p:nvPr>
        </p:nvSpPr>
        <p:spPr/>
        <p:txBody>
          <a:bodyPr/>
          <a:lstStyle/>
          <a:p>
            <a:pPr>
              <a:defRPr/>
            </a:pPr>
            <a:fld id="{CF7F8991-E88F-4266-8D10-83C3B7486945}" type="slidenum">
              <a:rPr lang="en-US" smtClean="0"/>
              <a:pPr>
                <a:defRPr/>
              </a:pPr>
              <a:t>32</a:t>
            </a:fld>
            <a:endParaRPr lang="en-US" dirty="0"/>
          </a:p>
        </p:txBody>
      </p:sp>
      <p:pic>
        <p:nvPicPr>
          <p:cNvPr id="65541" name="Picture 2"/>
          <p:cNvPicPr>
            <a:picLocks noChangeAspect="1" noChangeArrowheads="1"/>
          </p:cNvPicPr>
          <p:nvPr/>
        </p:nvPicPr>
        <p:blipFill>
          <a:blip r:embed="rId4" cstate="print"/>
          <a:srcRect/>
          <a:stretch>
            <a:fillRect/>
          </a:stretch>
        </p:blipFill>
        <p:spPr bwMode="auto">
          <a:xfrm>
            <a:off x="733425" y="2057400"/>
            <a:ext cx="7877175" cy="426085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6"/>
                    </p:tgtEl>
                  </p:cond>
                </p:stCondLst>
                <p:endSync evt="end" delay="0">
                  <p:rtn val="all"/>
                </p:endSync>
                <p:childTnLst>
                  <p:par>
                    <p:cTn id="3" fill="hold">
                      <p:stCondLst>
                        <p:cond delay="0"/>
                      </p:stCondLst>
                      <p:childTnLst>
                        <p:par>
                          <p:cTn id="4" fill="hold">
                            <p:stCondLst>
                              <p:cond delay="0"/>
                            </p:stCondLst>
                            <p:childTnLst>
                              <p:par>
                                <p:cTn id="5" presetID="2" presetClass="mediacall" presetSubtype="0" fill="hold" nodeType="clickEffect">
                                  <p:stCondLst>
                                    <p:cond delay="0"/>
                                  </p:stCondLst>
                                  <p:childTnLst>
                                    <p:cmd type="call" cmd="togglePause">
                                      <p:cBhvr>
                                        <p:cTn id="6" dur="1" fill="hold"/>
                                        <p:tgtEl>
                                          <p:spTgt spid="6"/>
                                        </p:tgtEl>
                                      </p:cBhvr>
                                    </p:cmd>
                                  </p:childTnLst>
                                </p:cTn>
                              </p:par>
                            </p:childTnLst>
                          </p:cTn>
                        </p:par>
                      </p:childTnLst>
                    </p:cTn>
                  </p:par>
                </p:childTnLst>
              </p:cTn>
              <p:nextCondLst>
                <p:cond evt="onClick" delay="0">
                  <p:tgtEl>
                    <p:spTgt spid="6"/>
                  </p:tgtEl>
                </p:cond>
              </p:nextCondLst>
            </p:seq>
            <p:video>
              <p:cMediaNode>
                <p:cTn id="7" fill="hold" display="0">
                  <p:stCondLst>
                    <p:cond delay="indefinite"/>
                  </p:stCondLst>
                  <p:endCondLst>
                    <p:cond evt="onNext" delay="0">
                      <p:tgtEl>
                        <p:sldTgt/>
                      </p:tgtEl>
                    </p:cond>
                    <p:cond evt="onPrev" delay="0">
                      <p:tgtEl>
                        <p:sldTgt/>
                      </p:tgtEl>
                    </p:cond>
                  </p:endCondLst>
                </p:cTn>
                <p:tgtEl>
                  <p:spTgt spid="6"/>
                </p:tgtEl>
              </p:cMediaNode>
            </p:video>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1" name="Content Placeholder 1"/>
          <p:cNvSpPr>
            <a:spLocks noGrp="1"/>
          </p:cNvSpPr>
          <p:nvPr>
            <p:ph idx="1"/>
          </p:nvPr>
        </p:nvSpPr>
        <p:spPr>
          <a:xfrm>
            <a:off x="457200" y="1481138"/>
            <a:ext cx="8229600" cy="423862"/>
          </a:xfrm>
        </p:spPr>
        <p:txBody>
          <a:bodyPr/>
          <a:lstStyle/>
          <a:p>
            <a:r>
              <a:rPr lang="en-US" sz="2400" b="1" dirty="0" smtClean="0"/>
              <a:t>CPN Results:</a:t>
            </a:r>
          </a:p>
          <a:p>
            <a:pPr lvl="1"/>
            <a:endParaRPr lang="en-US" sz="1800" dirty="0" smtClean="0"/>
          </a:p>
          <a:p>
            <a:endParaRPr lang="en-US" sz="2400" dirty="0" smtClean="0"/>
          </a:p>
        </p:txBody>
      </p:sp>
      <p:sp>
        <p:nvSpPr>
          <p:cNvPr id="3" name="Title 2"/>
          <p:cNvSpPr>
            <a:spLocks noGrp="1"/>
          </p:cNvSpPr>
          <p:nvPr>
            <p:ph type="title"/>
          </p:nvPr>
        </p:nvSpPr>
        <p:spPr/>
        <p:txBody>
          <a:bodyPr/>
          <a:lstStyle/>
          <a:p>
            <a:pPr>
              <a:defRPr/>
            </a:pPr>
            <a:r>
              <a:rPr lang="en-US" dirty="0" smtClean="0"/>
              <a:t>System Architecture (7 of 7)</a:t>
            </a:r>
            <a:endParaRPr lang="en-US" dirty="0"/>
          </a:p>
        </p:txBody>
      </p:sp>
      <p:pic>
        <p:nvPicPr>
          <p:cNvPr id="6" name="Picture 5"/>
          <p:cNvPicPr/>
          <p:nvPr/>
        </p:nvPicPr>
        <p:blipFill>
          <a:blip r:embed="rId2" cstate="print"/>
          <a:srcRect/>
          <a:stretch>
            <a:fillRect/>
          </a:stretch>
        </p:blipFill>
        <p:spPr bwMode="auto">
          <a:xfrm>
            <a:off x="1524000" y="2057400"/>
            <a:ext cx="6629400" cy="3962400"/>
          </a:xfrm>
          <a:prstGeom prst="rect">
            <a:avLst/>
          </a:prstGeom>
          <a:ln w="88900" cap="sq" cmpd="thickThin">
            <a:solidFill>
              <a:srgbClr val="000000"/>
            </a:solidFill>
            <a:prstDash val="solid"/>
            <a:miter lim="800000"/>
          </a:ln>
          <a:effectLst>
            <a:innerShdw blurRad="76200">
              <a:srgbClr val="000000"/>
            </a:innerShdw>
          </a:effectLst>
        </p:spPr>
      </p:pic>
      <p:sp>
        <p:nvSpPr>
          <p:cNvPr id="5" name="Slide Number Placeholder 4"/>
          <p:cNvSpPr>
            <a:spLocks noGrp="1"/>
          </p:cNvSpPr>
          <p:nvPr>
            <p:ph type="sldNum" sz="quarter" idx="12"/>
          </p:nvPr>
        </p:nvSpPr>
        <p:spPr/>
        <p:txBody>
          <a:bodyPr/>
          <a:lstStyle/>
          <a:p>
            <a:pPr>
              <a:defRPr/>
            </a:pPr>
            <a:fld id="{35E1329F-1A75-4F0D-AE2F-0D5EF462E289}" type="slidenum">
              <a:rPr lang="en-US" smtClean="0"/>
              <a:pPr>
                <a:defRPr/>
              </a:pPr>
              <a:t>33</a:t>
            </a:fld>
            <a:endParaRPr lang="en-US" dirty="0"/>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3"/>
          <p:cNvSpPr>
            <a:spLocks noGrp="1" noChangeArrowheads="1"/>
          </p:cNvSpPr>
          <p:nvPr>
            <p:ph idx="1"/>
          </p:nvPr>
        </p:nvSpPr>
        <p:spPr>
          <a:xfrm>
            <a:off x="457200" y="1524000"/>
            <a:ext cx="8229600" cy="4525963"/>
          </a:xfrm>
        </p:spPr>
        <p:txBody>
          <a:bodyPr/>
          <a:lstStyle/>
          <a:p>
            <a:pPr eaLnBrk="1" hangingPunct="1">
              <a:lnSpc>
                <a:spcPct val="90000"/>
              </a:lnSpc>
              <a:defRPr/>
            </a:pPr>
            <a:r>
              <a:rPr lang="en-US" sz="2400" dirty="0" smtClean="0">
                <a:solidFill>
                  <a:schemeClr val="bg1">
                    <a:lumMod val="50000"/>
                  </a:schemeClr>
                </a:solidFill>
              </a:rPr>
              <a:t>Background</a:t>
            </a:r>
          </a:p>
          <a:p>
            <a:pPr eaLnBrk="1" hangingPunct="1">
              <a:lnSpc>
                <a:spcPct val="90000"/>
              </a:lnSpc>
              <a:defRPr/>
            </a:pPr>
            <a:r>
              <a:rPr lang="en-US" sz="2400" dirty="0" smtClean="0">
                <a:solidFill>
                  <a:schemeClr val="bg1">
                    <a:lumMod val="50000"/>
                  </a:schemeClr>
                </a:solidFill>
              </a:rPr>
              <a:t>Problem</a:t>
            </a:r>
          </a:p>
          <a:p>
            <a:pPr eaLnBrk="1" hangingPunct="1">
              <a:lnSpc>
                <a:spcPct val="90000"/>
              </a:lnSpc>
              <a:defRPr/>
            </a:pPr>
            <a:r>
              <a:rPr lang="en-US" sz="2400" dirty="0" smtClean="0">
                <a:solidFill>
                  <a:schemeClr val="bg1">
                    <a:lumMod val="50000"/>
                  </a:schemeClr>
                </a:solidFill>
              </a:rPr>
              <a:t>Mission Statement </a:t>
            </a:r>
          </a:p>
          <a:p>
            <a:pPr eaLnBrk="1" hangingPunct="1">
              <a:lnSpc>
                <a:spcPct val="90000"/>
              </a:lnSpc>
              <a:defRPr/>
            </a:pPr>
            <a:r>
              <a:rPr lang="en-US" sz="2400" dirty="0" smtClean="0">
                <a:solidFill>
                  <a:schemeClr val="bg1">
                    <a:lumMod val="50000"/>
                  </a:schemeClr>
                </a:solidFill>
              </a:rPr>
              <a:t>Strategy and Approach</a:t>
            </a:r>
          </a:p>
          <a:p>
            <a:pPr eaLnBrk="1" hangingPunct="1">
              <a:lnSpc>
                <a:spcPct val="90000"/>
              </a:lnSpc>
              <a:defRPr/>
            </a:pPr>
            <a:r>
              <a:rPr lang="en-US" sz="2400" dirty="0" smtClean="0">
                <a:solidFill>
                  <a:schemeClr val="bg1">
                    <a:lumMod val="50000"/>
                  </a:schemeClr>
                </a:solidFill>
              </a:rPr>
              <a:t>Stakeholder Identification</a:t>
            </a:r>
          </a:p>
          <a:p>
            <a:pPr eaLnBrk="1" hangingPunct="1">
              <a:lnSpc>
                <a:spcPct val="90000"/>
              </a:lnSpc>
              <a:defRPr/>
            </a:pPr>
            <a:r>
              <a:rPr lang="en-US" sz="2400" dirty="0" smtClean="0">
                <a:solidFill>
                  <a:schemeClr val="bg1">
                    <a:lumMod val="50000"/>
                  </a:schemeClr>
                </a:solidFill>
              </a:rPr>
              <a:t>Requirements</a:t>
            </a:r>
          </a:p>
          <a:p>
            <a:pPr eaLnBrk="1" hangingPunct="1">
              <a:lnSpc>
                <a:spcPct val="90000"/>
              </a:lnSpc>
              <a:defRPr/>
            </a:pPr>
            <a:r>
              <a:rPr lang="en-US" sz="2400" dirty="0" smtClean="0">
                <a:solidFill>
                  <a:schemeClr val="bg1">
                    <a:lumMod val="50000"/>
                  </a:schemeClr>
                </a:solidFill>
              </a:rPr>
              <a:t>Concept of Operations</a:t>
            </a:r>
          </a:p>
          <a:p>
            <a:pPr eaLnBrk="1" hangingPunct="1">
              <a:lnSpc>
                <a:spcPct val="90000"/>
              </a:lnSpc>
              <a:defRPr/>
            </a:pPr>
            <a:r>
              <a:rPr lang="en-US" sz="2400" dirty="0" smtClean="0">
                <a:solidFill>
                  <a:schemeClr val="bg1">
                    <a:lumMod val="50000"/>
                  </a:schemeClr>
                </a:solidFill>
              </a:rPr>
              <a:t>Technology Strategy</a:t>
            </a:r>
          </a:p>
          <a:p>
            <a:pPr eaLnBrk="1" hangingPunct="1">
              <a:lnSpc>
                <a:spcPct val="90000"/>
              </a:lnSpc>
              <a:defRPr/>
            </a:pPr>
            <a:r>
              <a:rPr lang="en-US" sz="2400" dirty="0" smtClean="0">
                <a:solidFill>
                  <a:schemeClr val="bg1">
                    <a:lumMod val="50000"/>
                  </a:schemeClr>
                </a:solidFill>
              </a:rPr>
              <a:t>System Architecture </a:t>
            </a:r>
          </a:p>
          <a:p>
            <a:pPr eaLnBrk="1" hangingPunct="1">
              <a:lnSpc>
                <a:spcPct val="90000"/>
              </a:lnSpc>
              <a:defRPr/>
            </a:pPr>
            <a:r>
              <a:rPr lang="en-US" sz="2400" b="1" dirty="0" smtClean="0"/>
              <a:t>Business Case</a:t>
            </a:r>
          </a:p>
          <a:p>
            <a:pPr eaLnBrk="1" hangingPunct="1">
              <a:lnSpc>
                <a:spcPct val="90000"/>
              </a:lnSpc>
              <a:defRPr/>
            </a:pPr>
            <a:r>
              <a:rPr lang="en-US" sz="2400" dirty="0" smtClean="0">
                <a:solidFill>
                  <a:schemeClr val="bg1">
                    <a:lumMod val="50000"/>
                  </a:schemeClr>
                </a:solidFill>
              </a:rPr>
              <a:t>Conclusion and Recommendations</a:t>
            </a:r>
          </a:p>
        </p:txBody>
      </p:sp>
      <p:sp>
        <p:nvSpPr>
          <p:cNvPr id="3074" name="Rectangle 2"/>
          <p:cNvSpPr>
            <a:spLocks noGrp="1" noChangeArrowheads="1"/>
          </p:cNvSpPr>
          <p:nvPr>
            <p:ph type="title"/>
          </p:nvPr>
        </p:nvSpPr>
        <p:spPr/>
        <p:txBody>
          <a:bodyPr/>
          <a:lstStyle/>
          <a:p>
            <a:pPr eaLnBrk="1" fontAlgn="auto" hangingPunct="1">
              <a:spcAft>
                <a:spcPts val="0"/>
              </a:spcAft>
              <a:defRPr/>
            </a:pPr>
            <a:r>
              <a:rPr lang="en-US" dirty="0"/>
              <a:t>Agenda</a:t>
            </a:r>
          </a:p>
        </p:txBody>
      </p:sp>
      <p:sp>
        <p:nvSpPr>
          <p:cNvPr id="4" name="Slide Number Placeholder 3"/>
          <p:cNvSpPr>
            <a:spLocks noGrp="1"/>
          </p:cNvSpPr>
          <p:nvPr>
            <p:ph type="sldNum" sz="quarter" idx="12"/>
          </p:nvPr>
        </p:nvSpPr>
        <p:spPr/>
        <p:txBody>
          <a:bodyPr/>
          <a:lstStyle/>
          <a:p>
            <a:pPr>
              <a:defRPr/>
            </a:pPr>
            <a:fld id="{C2B01BB2-DB88-4260-8BCB-4EEDE310142A}" type="slidenum">
              <a:rPr lang="en-US" smtClean="0"/>
              <a:pPr>
                <a:defRPr/>
              </a:pPr>
              <a:t>34</a:t>
            </a:fld>
            <a:endParaRPr lang="en-US" dirty="0"/>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3" name="Content Placeholder 1"/>
          <p:cNvSpPr>
            <a:spLocks noGrp="1"/>
          </p:cNvSpPr>
          <p:nvPr>
            <p:ph idx="1"/>
          </p:nvPr>
        </p:nvSpPr>
        <p:spPr>
          <a:xfrm>
            <a:off x="457200" y="1371600"/>
            <a:ext cx="8229600" cy="5148263"/>
          </a:xfrm>
        </p:spPr>
        <p:txBody>
          <a:bodyPr/>
          <a:lstStyle/>
          <a:p>
            <a:r>
              <a:rPr lang="en-US" dirty="0" smtClean="0"/>
              <a:t>The business case analysis focused on the 3 physical layout lifecycle costs</a:t>
            </a:r>
          </a:p>
          <a:p>
            <a:r>
              <a:rPr lang="en-US" dirty="0" smtClean="0"/>
              <a:t>Lifecycle costs were based upon top-level physical components of the power grid architecture, EHV transmission lines and substations  </a:t>
            </a:r>
          </a:p>
          <a:p>
            <a:r>
              <a:rPr lang="en-US" dirty="0" smtClean="0"/>
              <a:t>The following cost factors were considered:</a:t>
            </a:r>
          </a:p>
          <a:p>
            <a:pPr lvl="1"/>
            <a:r>
              <a:rPr lang="en-US" dirty="0" smtClean="0"/>
              <a:t>Engineering and construction costs of implementing EHV transmission lines over different environmental terrain (e.g., mountains),</a:t>
            </a:r>
          </a:p>
          <a:p>
            <a:pPr lvl="1"/>
            <a:r>
              <a:rPr lang="en-US" dirty="0" smtClean="0"/>
              <a:t>Integration of EHV substations, and</a:t>
            </a:r>
          </a:p>
          <a:p>
            <a:pPr lvl="1"/>
            <a:r>
              <a:rPr lang="en-US" dirty="0" smtClean="0"/>
              <a:t>Operations and Maintenance (O&amp;M) costs</a:t>
            </a:r>
          </a:p>
        </p:txBody>
      </p:sp>
      <p:sp>
        <p:nvSpPr>
          <p:cNvPr id="3" name="Title 2"/>
          <p:cNvSpPr>
            <a:spLocks noGrp="1"/>
          </p:cNvSpPr>
          <p:nvPr>
            <p:ph type="title"/>
          </p:nvPr>
        </p:nvSpPr>
        <p:spPr/>
        <p:txBody>
          <a:bodyPr/>
          <a:lstStyle/>
          <a:p>
            <a:pPr>
              <a:defRPr/>
            </a:pPr>
            <a:r>
              <a:rPr lang="en-US" dirty="0" smtClean="0"/>
              <a:t>Business Case (1 of 4)</a:t>
            </a:r>
            <a:endParaRPr lang="en-US" dirty="0"/>
          </a:p>
        </p:txBody>
      </p:sp>
      <p:sp>
        <p:nvSpPr>
          <p:cNvPr id="4" name="Slide Number Placeholder 3"/>
          <p:cNvSpPr>
            <a:spLocks noGrp="1"/>
          </p:cNvSpPr>
          <p:nvPr>
            <p:ph type="sldNum" sz="quarter" idx="12"/>
          </p:nvPr>
        </p:nvSpPr>
        <p:spPr/>
        <p:txBody>
          <a:bodyPr/>
          <a:lstStyle/>
          <a:p>
            <a:pPr>
              <a:defRPr/>
            </a:pPr>
            <a:fld id="{86762D38-0577-4503-9DDD-377EA6C2569D}" type="slidenum">
              <a:rPr lang="en-US" smtClean="0"/>
              <a:pPr>
                <a:defRPr/>
              </a:pPr>
              <a:t>35</a:t>
            </a:fld>
            <a:endParaRPr lang="en-US" dirty="0"/>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1" name="Content Placeholder 1"/>
          <p:cNvSpPr>
            <a:spLocks noGrp="1"/>
          </p:cNvSpPr>
          <p:nvPr>
            <p:ph idx="1"/>
          </p:nvPr>
        </p:nvSpPr>
        <p:spPr>
          <a:xfrm>
            <a:off x="457200" y="1219200"/>
            <a:ext cx="8229600" cy="5148263"/>
          </a:xfrm>
        </p:spPr>
        <p:txBody>
          <a:bodyPr/>
          <a:lstStyle/>
          <a:p>
            <a:r>
              <a:rPr lang="en-US" sz="2800" b="1" dirty="0" smtClean="0"/>
              <a:t>Cost Methodology</a:t>
            </a:r>
          </a:p>
          <a:p>
            <a:pPr lvl="1"/>
            <a:r>
              <a:rPr lang="en-US" sz="2200" dirty="0" smtClean="0"/>
              <a:t>Superimposed each physical layout of the grid architecture and a U.S. terrain map*</a:t>
            </a:r>
          </a:p>
          <a:p>
            <a:pPr lvl="1"/>
            <a:r>
              <a:rPr lang="en-US" sz="2200" dirty="0" smtClean="0"/>
              <a:t>Identified the nearest city at each power grid node </a:t>
            </a:r>
          </a:p>
          <a:p>
            <a:pPr lvl="1"/>
            <a:r>
              <a:rPr lang="en-US" sz="2200" dirty="0" smtClean="0"/>
              <a:t>Using a distance calculator tool, all transmission line distances were determined </a:t>
            </a:r>
          </a:p>
          <a:p>
            <a:pPr lvl="1"/>
            <a:r>
              <a:rPr lang="en-US" sz="2200" dirty="0" smtClean="0"/>
              <a:t>Using various online sources, commercial costs for transmission lines and substations were:</a:t>
            </a:r>
          </a:p>
          <a:p>
            <a:pPr lvl="2">
              <a:buClr>
                <a:srgbClr val="0070C0"/>
              </a:buClr>
            </a:pPr>
            <a:r>
              <a:rPr lang="en-US" sz="2000" dirty="0" smtClean="0"/>
              <a:t>Transmission line engineering and construction costs (cost per mile): $2.5M</a:t>
            </a:r>
          </a:p>
          <a:p>
            <a:pPr lvl="2">
              <a:buClr>
                <a:srgbClr val="0070C0"/>
              </a:buClr>
            </a:pPr>
            <a:r>
              <a:rPr lang="en-US" sz="2000" dirty="0" smtClean="0"/>
              <a:t>Transmission line O&amp;M costs** (cost per mile): $4K</a:t>
            </a:r>
          </a:p>
          <a:p>
            <a:pPr lvl="2">
              <a:buClr>
                <a:srgbClr val="0070C0"/>
              </a:buClr>
            </a:pPr>
            <a:r>
              <a:rPr lang="en-US" sz="2000" dirty="0" smtClean="0"/>
              <a:t>Substation engineering and construction costs (cost per unit): $32.7M</a:t>
            </a:r>
          </a:p>
          <a:p>
            <a:pPr lvl="2">
              <a:buClr>
                <a:srgbClr val="0070C0"/>
              </a:buClr>
            </a:pPr>
            <a:r>
              <a:rPr lang="en-US" sz="2000" dirty="0" smtClean="0"/>
              <a:t>Substation O&amp;M costs** (cost per unit): $250K</a:t>
            </a:r>
          </a:p>
        </p:txBody>
      </p:sp>
      <p:sp>
        <p:nvSpPr>
          <p:cNvPr id="3" name="Title 2"/>
          <p:cNvSpPr>
            <a:spLocks noGrp="1"/>
          </p:cNvSpPr>
          <p:nvPr>
            <p:ph type="title"/>
          </p:nvPr>
        </p:nvSpPr>
        <p:spPr/>
        <p:txBody>
          <a:bodyPr/>
          <a:lstStyle/>
          <a:p>
            <a:pPr>
              <a:defRPr/>
            </a:pPr>
            <a:r>
              <a:rPr lang="en-US" dirty="0" smtClean="0"/>
              <a:t>Business Case (2 of 4)</a:t>
            </a:r>
            <a:endParaRPr lang="en-US" dirty="0"/>
          </a:p>
        </p:txBody>
      </p:sp>
      <p:sp>
        <p:nvSpPr>
          <p:cNvPr id="71683" name="TextBox 3"/>
          <p:cNvSpPr txBox="1">
            <a:spLocks noChangeArrowheads="1"/>
          </p:cNvSpPr>
          <p:nvPr/>
        </p:nvSpPr>
        <p:spPr bwMode="auto">
          <a:xfrm>
            <a:off x="5334000" y="6248400"/>
            <a:ext cx="3810000" cy="600075"/>
          </a:xfrm>
          <a:prstGeom prst="rect">
            <a:avLst/>
          </a:prstGeom>
          <a:noFill/>
          <a:ln w="9525">
            <a:noFill/>
            <a:miter lim="800000"/>
            <a:headEnd/>
            <a:tailEnd/>
          </a:ln>
        </p:spPr>
        <p:txBody>
          <a:bodyPr>
            <a:spAutoFit/>
          </a:bodyPr>
          <a:lstStyle/>
          <a:p>
            <a:r>
              <a:rPr lang="en-US" sz="1100" dirty="0"/>
              <a:t>*  Assumed 1.3X cost factor for mountain terrain in western U.S. states</a:t>
            </a:r>
          </a:p>
          <a:p>
            <a:r>
              <a:rPr lang="en-US" sz="1100" dirty="0"/>
              <a:t>** Assumed 50 year lifespan</a:t>
            </a:r>
          </a:p>
        </p:txBody>
      </p:sp>
      <p:sp>
        <p:nvSpPr>
          <p:cNvPr id="5" name="Slide Number Placeholder 4"/>
          <p:cNvSpPr>
            <a:spLocks noGrp="1"/>
          </p:cNvSpPr>
          <p:nvPr>
            <p:ph type="sldNum" sz="quarter" idx="12"/>
          </p:nvPr>
        </p:nvSpPr>
        <p:spPr/>
        <p:txBody>
          <a:bodyPr/>
          <a:lstStyle/>
          <a:p>
            <a:pPr>
              <a:defRPr/>
            </a:pPr>
            <a:fld id="{F979A1C3-A04C-4128-B8CF-0992A419C90F}" type="slidenum">
              <a:rPr lang="en-US" smtClean="0"/>
              <a:pPr>
                <a:defRPr/>
              </a:pPr>
              <a:t>36</a:t>
            </a:fld>
            <a:endParaRPr lang="en-US" dirty="0"/>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29" name="Content Placeholder 1"/>
          <p:cNvSpPr>
            <a:spLocks noGrp="1"/>
          </p:cNvSpPr>
          <p:nvPr>
            <p:ph idx="1"/>
          </p:nvPr>
        </p:nvSpPr>
        <p:spPr>
          <a:xfrm>
            <a:off x="457200" y="1371600"/>
            <a:ext cx="8229600" cy="457200"/>
          </a:xfrm>
        </p:spPr>
        <p:txBody>
          <a:bodyPr/>
          <a:lstStyle/>
          <a:p>
            <a:r>
              <a:rPr lang="en-US" sz="2800" b="1" dirty="0" smtClean="0"/>
              <a:t>Lifecycle Cost Results</a:t>
            </a:r>
          </a:p>
        </p:txBody>
      </p:sp>
      <p:sp>
        <p:nvSpPr>
          <p:cNvPr id="3" name="Title 2"/>
          <p:cNvSpPr>
            <a:spLocks noGrp="1"/>
          </p:cNvSpPr>
          <p:nvPr>
            <p:ph type="title"/>
          </p:nvPr>
        </p:nvSpPr>
        <p:spPr/>
        <p:txBody>
          <a:bodyPr/>
          <a:lstStyle/>
          <a:p>
            <a:pPr>
              <a:defRPr/>
            </a:pPr>
            <a:r>
              <a:rPr lang="en-US" dirty="0" smtClean="0"/>
              <a:t>Business Case (3 of 4)</a:t>
            </a:r>
            <a:endParaRPr lang="en-US" dirty="0"/>
          </a:p>
        </p:txBody>
      </p:sp>
      <p:sp>
        <p:nvSpPr>
          <p:cNvPr id="5" name="Slide Number Placeholder 4"/>
          <p:cNvSpPr>
            <a:spLocks noGrp="1"/>
          </p:cNvSpPr>
          <p:nvPr>
            <p:ph type="sldNum" sz="quarter" idx="12"/>
          </p:nvPr>
        </p:nvSpPr>
        <p:spPr/>
        <p:txBody>
          <a:bodyPr/>
          <a:lstStyle/>
          <a:p>
            <a:pPr>
              <a:defRPr/>
            </a:pPr>
            <a:fld id="{E908ED26-0CF2-4158-BA0E-D31621EE4133}" type="slidenum">
              <a:rPr lang="en-US" smtClean="0"/>
              <a:pPr>
                <a:defRPr/>
              </a:pPr>
              <a:t>37</a:t>
            </a:fld>
            <a:endParaRPr lang="en-US" dirty="0"/>
          </a:p>
        </p:txBody>
      </p:sp>
      <p:sp>
        <p:nvSpPr>
          <p:cNvPr id="8" name="Rounded Rectangle 7"/>
          <p:cNvSpPr/>
          <p:nvPr/>
        </p:nvSpPr>
        <p:spPr>
          <a:xfrm>
            <a:off x="762000" y="6172200"/>
            <a:ext cx="7543800" cy="457200"/>
          </a:xfrm>
          <a:prstGeom prst="roundRect">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dirty="0">
                <a:solidFill>
                  <a:schemeClr val="tx1"/>
                </a:solidFill>
                <a:effectLst>
                  <a:outerShdw blurRad="38100" dist="38100" dir="2700000" algn="tl">
                    <a:srgbClr val="000000">
                      <a:alpha val="43137"/>
                    </a:srgbClr>
                  </a:outerShdw>
                </a:effectLst>
              </a:rPr>
              <a:t>Power Source to Consumer had the least expensive lifecycle cost</a:t>
            </a:r>
          </a:p>
        </p:txBody>
      </p:sp>
      <p:pic>
        <p:nvPicPr>
          <p:cNvPr id="73733" name="Picture 2"/>
          <p:cNvPicPr>
            <a:picLocks noChangeAspect="1" noChangeArrowheads="1"/>
          </p:cNvPicPr>
          <p:nvPr/>
        </p:nvPicPr>
        <p:blipFill>
          <a:blip r:embed="rId3" cstate="print"/>
          <a:srcRect/>
          <a:stretch>
            <a:fillRect/>
          </a:stretch>
        </p:blipFill>
        <p:spPr bwMode="auto">
          <a:xfrm>
            <a:off x="714375" y="1876425"/>
            <a:ext cx="7667625" cy="42957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7" name="Rectangle 3"/>
          <p:cNvSpPr>
            <a:spLocks noGrp="1" noChangeArrowheads="1"/>
          </p:cNvSpPr>
          <p:nvPr>
            <p:ph idx="1"/>
          </p:nvPr>
        </p:nvSpPr>
        <p:spPr>
          <a:xfrm>
            <a:off x="457200" y="1295400"/>
            <a:ext cx="8229600" cy="2590800"/>
          </a:xfrm>
        </p:spPr>
        <p:txBody>
          <a:bodyPr/>
          <a:lstStyle/>
          <a:p>
            <a:pPr eaLnBrk="1" hangingPunct="1">
              <a:lnSpc>
                <a:spcPct val="90000"/>
              </a:lnSpc>
            </a:pPr>
            <a:r>
              <a:rPr lang="en-US" sz="2400" dirty="0" smtClean="0"/>
              <a:t>Analysis of Alternatives:</a:t>
            </a:r>
          </a:p>
          <a:p>
            <a:pPr lvl="1" eaLnBrk="1" hangingPunct="1">
              <a:lnSpc>
                <a:spcPct val="90000"/>
              </a:lnSpc>
            </a:pPr>
            <a:r>
              <a:rPr lang="en-US" sz="1600" dirty="0" smtClean="0"/>
              <a:t>Although minimizing total system cost was defined as the top priority functional requirement, the project development team strived to select the architecture layout which balanced both performance and cost</a:t>
            </a:r>
          </a:p>
          <a:p>
            <a:pPr lvl="1"/>
            <a:r>
              <a:rPr lang="en-US" sz="1600" dirty="0" smtClean="0"/>
              <a:t>Layouts that required </a:t>
            </a:r>
            <a:r>
              <a:rPr lang="en-US" sz="1600" i="1" u="sng" dirty="0" smtClean="0"/>
              <a:t>more simulation steps to self-balance were increasingly expensive</a:t>
            </a:r>
          </a:p>
          <a:p>
            <a:pPr lvl="1"/>
            <a:r>
              <a:rPr lang="en-US" sz="1600" dirty="0" smtClean="0"/>
              <a:t>Increased redundancy promotes greater reliability; however, at the expense of efficiency</a:t>
            </a:r>
          </a:p>
          <a:p>
            <a:pPr lvl="1"/>
            <a:endParaRPr lang="en-US" sz="2000" dirty="0" smtClean="0"/>
          </a:p>
          <a:p>
            <a:pPr lvl="1" eaLnBrk="1" hangingPunct="1">
              <a:lnSpc>
                <a:spcPct val="90000"/>
              </a:lnSpc>
            </a:pPr>
            <a:endParaRPr lang="en-US" sz="2000" dirty="0" smtClean="0"/>
          </a:p>
          <a:p>
            <a:pPr lvl="1" eaLnBrk="1" hangingPunct="1">
              <a:lnSpc>
                <a:spcPct val="90000"/>
              </a:lnSpc>
            </a:pPr>
            <a:endParaRPr lang="en-US" sz="2000" dirty="0" smtClean="0"/>
          </a:p>
        </p:txBody>
      </p:sp>
      <p:sp>
        <p:nvSpPr>
          <p:cNvPr id="4098" name="Rectangle 2"/>
          <p:cNvSpPr>
            <a:spLocks noGrp="1" noChangeArrowheads="1"/>
          </p:cNvSpPr>
          <p:nvPr>
            <p:ph type="title"/>
          </p:nvPr>
        </p:nvSpPr>
        <p:spPr/>
        <p:txBody>
          <a:bodyPr/>
          <a:lstStyle/>
          <a:p>
            <a:pPr eaLnBrk="1" fontAlgn="auto" hangingPunct="1">
              <a:spcAft>
                <a:spcPts val="0"/>
              </a:spcAft>
              <a:defRPr/>
            </a:pPr>
            <a:r>
              <a:rPr lang="en-US" dirty="0" smtClean="0"/>
              <a:t>Business Case (4 of 4)</a:t>
            </a:r>
            <a:endParaRPr lang="en-US" dirty="0"/>
          </a:p>
        </p:txBody>
      </p:sp>
      <p:sp>
        <p:nvSpPr>
          <p:cNvPr id="5" name="Slide Number Placeholder 4"/>
          <p:cNvSpPr>
            <a:spLocks noGrp="1"/>
          </p:cNvSpPr>
          <p:nvPr>
            <p:ph type="sldNum" sz="quarter" idx="12"/>
          </p:nvPr>
        </p:nvSpPr>
        <p:spPr/>
        <p:txBody>
          <a:bodyPr/>
          <a:lstStyle/>
          <a:p>
            <a:pPr>
              <a:defRPr/>
            </a:pPr>
            <a:fld id="{28648991-35C3-49C9-BB7A-39757F9ECB7C}" type="slidenum">
              <a:rPr lang="en-US" smtClean="0"/>
              <a:pPr>
                <a:defRPr/>
              </a:pPr>
              <a:t>38</a:t>
            </a:fld>
            <a:endParaRPr lang="en-US" dirty="0"/>
          </a:p>
        </p:txBody>
      </p:sp>
      <p:pic>
        <p:nvPicPr>
          <p:cNvPr id="1026" name="Picture 2"/>
          <p:cNvPicPr>
            <a:picLocks noChangeAspect="1" noChangeArrowheads="1"/>
          </p:cNvPicPr>
          <p:nvPr/>
        </p:nvPicPr>
        <p:blipFill>
          <a:blip r:embed="rId3" cstate="print"/>
          <a:srcRect/>
          <a:stretch>
            <a:fillRect/>
          </a:stretch>
        </p:blipFill>
        <p:spPr bwMode="auto">
          <a:xfrm>
            <a:off x="1676400" y="3457575"/>
            <a:ext cx="5686426" cy="3019425"/>
          </a:xfrm>
          <a:prstGeom prst="rect">
            <a:avLst/>
          </a:prstGeom>
          <a:ln w="88900" cap="sq" cmpd="thickThin">
            <a:solidFill>
              <a:srgbClr val="000000"/>
            </a:solidFill>
            <a:prstDash val="solid"/>
            <a:miter lim="800000"/>
          </a:ln>
          <a:effectLst>
            <a:innerShdw blurRad="76200">
              <a:srgbClr val="000000"/>
            </a:innerShdw>
          </a:effectLst>
        </p:spPr>
      </p:pic>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3"/>
          <p:cNvSpPr>
            <a:spLocks noGrp="1" noChangeArrowheads="1"/>
          </p:cNvSpPr>
          <p:nvPr>
            <p:ph idx="1"/>
          </p:nvPr>
        </p:nvSpPr>
        <p:spPr>
          <a:xfrm>
            <a:off x="457200" y="1524000"/>
            <a:ext cx="8229600" cy="4525963"/>
          </a:xfrm>
        </p:spPr>
        <p:txBody>
          <a:bodyPr/>
          <a:lstStyle/>
          <a:p>
            <a:pPr eaLnBrk="1" hangingPunct="1">
              <a:lnSpc>
                <a:spcPct val="90000"/>
              </a:lnSpc>
              <a:defRPr/>
            </a:pPr>
            <a:r>
              <a:rPr lang="en-US" sz="2400" dirty="0" smtClean="0">
                <a:solidFill>
                  <a:schemeClr val="bg1">
                    <a:lumMod val="50000"/>
                  </a:schemeClr>
                </a:solidFill>
              </a:rPr>
              <a:t>Background</a:t>
            </a:r>
          </a:p>
          <a:p>
            <a:pPr eaLnBrk="1" hangingPunct="1">
              <a:lnSpc>
                <a:spcPct val="90000"/>
              </a:lnSpc>
              <a:defRPr/>
            </a:pPr>
            <a:r>
              <a:rPr lang="en-US" sz="2400" dirty="0" smtClean="0">
                <a:solidFill>
                  <a:schemeClr val="bg1">
                    <a:lumMod val="50000"/>
                  </a:schemeClr>
                </a:solidFill>
              </a:rPr>
              <a:t>Problem</a:t>
            </a:r>
          </a:p>
          <a:p>
            <a:pPr eaLnBrk="1" hangingPunct="1">
              <a:lnSpc>
                <a:spcPct val="90000"/>
              </a:lnSpc>
              <a:defRPr/>
            </a:pPr>
            <a:r>
              <a:rPr lang="en-US" sz="2400" dirty="0" smtClean="0">
                <a:solidFill>
                  <a:schemeClr val="bg1">
                    <a:lumMod val="50000"/>
                  </a:schemeClr>
                </a:solidFill>
              </a:rPr>
              <a:t>Mission Statement </a:t>
            </a:r>
          </a:p>
          <a:p>
            <a:pPr eaLnBrk="1" hangingPunct="1">
              <a:lnSpc>
                <a:spcPct val="90000"/>
              </a:lnSpc>
              <a:defRPr/>
            </a:pPr>
            <a:r>
              <a:rPr lang="en-US" sz="2400" dirty="0" smtClean="0">
                <a:solidFill>
                  <a:schemeClr val="bg1">
                    <a:lumMod val="50000"/>
                  </a:schemeClr>
                </a:solidFill>
              </a:rPr>
              <a:t>Strategy and Approach</a:t>
            </a:r>
          </a:p>
          <a:p>
            <a:pPr eaLnBrk="1" hangingPunct="1">
              <a:lnSpc>
                <a:spcPct val="90000"/>
              </a:lnSpc>
              <a:defRPr/>
            </a:pPr>
            <a:r>
              <a:rPr lang="en-US" sz="2400" dirty="0" smtClean="0">
                <a:solidFill>
                  <a:schemeClr val="bg1">
                    <a:lumMod val="50000"/>
                  </a:schemeClr>
                </a:solidFill>
              </a:rPr>
              <a:t>Stakeholder Identification</a:t>
            </a:r>
          </a:p>
          <a:p>
            <a:pPr eaLnBrk="1" hangingPunct="1">
              <a:lnSpc>
                <a:spcPct val="90000"/>
              </a:lnSpc>
              <a:defRPr/>
            </a:pPr>
            <a:r>
              <a:rPr lang="en-US" sz="2400" dirty="0" smtClean="0">
                <a:solidFill>
                  <a:schemeClr val="bg1">
                    <a:lumMod val="50000"/>
                  </a:schemeClr>
                </a:solidFill>
              </a:rPr>
              <a:t>Requirements</a:t>
            </a:r>
          </a:p>
          <a:p>
            <a:pPr eaLnBrk="1" hangingPunct="1">
              <a:lnSpc>
                <a:spcPct val="90000"/>
              </a:lnSpc>
              <a:defRPr/>
            </a:pPr>
            <a:r>
              <a:rPr lang="en-US" sz="2400" dirty="0" smtClean="0">
                <a:solidFill>
                  <a:schemeClr val="bg1">
                    <a:lumMod val="50000"/>
                  </a:schemeClr>
                </a:solidFill>
              </a:rPr>
              <a:t>Concept of Operations</a:t>
            </a:r>
          </a:p>
          <a:p>
            <a:pPr eaLnBrk="1" hangingPunct="1">
              <a:lnSpc>
                <a:spcPct val="90000"/>
              </a:lnSpc>
              <a:defRPr/>
            </a:pPr>
            <a:r>
              <a:rPr lang="en-US" sz="2400" dirty="0" smtClean="0">
                <a:solidFill>
                  <a:schemeClr val="bg1">
                    <a:lumMod val="50000"/>
                  </a:schemeClr>
                </a:solidFill>
              </a:rPr>
              <a:t>Technology Strategy</a:t>
            </a:r>
          </a:p>
          <a:p>
            <a:pPr eaLnBrk="1" hangingPunct="1">
              <a:lnSpc>
                <a:spcPct val="90000"/>
              </a:lnSpc>
              <a:defRPr/>
            </a:pPr>
            <a:r>
              <a:rPr lang="en-US" sz="2400" dirty="0" smtClean="0">
                <a:solidFill>
                  <a:schemeClr val="bg1">
                    <a:lumMod val="50000"/>
                  </a:schemeClr>
                </a:solidFill>
              </a:rPr>
              <a:t>System Architecture </a:t>
            </a:r>
          </a:p>
          <a:p>
            <a:pPr eaLnBrk="1" hangingPunct="1">
              <a:lnSpc>
                <a:spcPct val="90000"/>
              </a:lnSpc>
              <a:defRPr/>
            </a:pPr>
            <a:r>
              <a:rPr lang="en-US" sz="2400" dirty="0" smtClean="0">
                <a:solidFill>
                  <a:schemeClr val="bg1">
                    <a:lumMod val="50000"/>
                  </a:schemeClr>
                </a:solidFill>
              </a:rPr>
              <a:t>Business Case</a:t>
            </a:r>
          </a:p>
          <a:p>
            <a:pPr eaLnBrk="1" hangingPunct="1">
              <a:lnSpc>
                <a:spcPct val="90000"/>
              </a:lnSpc>
              <a:defRPr/>
            </a:pPr>
            <a:r>
              <a:rPr lang="en-US" sz="2400" b="1" dirty="0" smtClean="0"/>
              <a:t>Conclusion and Recommendations</a:t>
            </a:r>
          </a:p>
        </p:txBody>
      </p:sp>
      <p:sp>
        <p:nvSpPr>
          <p:cNvPr id="3074" name="Rectangle 2"/>
          <p:cNvSpPr>
            <a:spLocks noGrp="1" noChangeArrowheads="1"/>
          </p:cNvSpPr>
          <p:nvPr>
            <p:ph type="title"/>
          </p:nvPr>
        </p:nvSpPr>
        <p:spPr/>
        <p:txBody>
          <a:bodyPr/>
          <a:lstStyle/>
          <a:p>
            <a:pPr eaLnBrk="1" fontAlgn="auto" hangingPunct="1">
              <a:spcAft>
                <a:spcPts val="0"/>
              </a:spcAft>
              <a:defRPr/>
            </a:pPr>
            <a:r>
              <a:rPr lang="en-US" dirty="0"/>
              <a:t>Agenda</a:t>
            </a:r>
          </a:p>
        </p:txBody>
      </p:sp>
      <p:sp>
        <p:nvSpPr>
          <p:cNvPr id="4" name="Slide Number Placeholder 3"/>
          <p:cNvSpPr>
            <a:spLocks noGrp="1"/>
          </p:cNvSpPr>
          <p:nvPr>
            <p:ph type="sldNum" sz="quarter" idx="12"/>
          </p:nvPr>
        </p:nvSpPr>
        <p:spPr/>
        <p:txBody>
          <a:bodyPr/>
          <a:lstStyle/>
          <a:p>
            <a:pPr>
              <a:defRPr/>
            </a:pPr>
            <a:fld id="{409FC90A-B7FF-43A7-90E6-C35F84B94311}" type="slidenum">
              <a:rPr lang="en-US" smtClean="0"/>
              <a:pPr>
                <a:defRPr/>
              </a:pPr>
              <a:t>39</a:t>
            </a:fld>
            <a:endParaRPr lang="en-US"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Content Placeholder 1"/>
          <p:cNvSpPr>
            <a:spLocks noGrp="1"/>
          </p:cNvSpPr>
          <p:nvPr>
            <p:ph idx="1"/>
          </p:nvPr>
        </p:nvSpPr>
        <p:spPr>
          <a:xfrm>
            <a:off x="457200" y="1219200"/>
            <a:ext cx="8229600" cy="4525963"/>
          </a:xfrm>
        </p:spPr>
        <p:txBody>
          <a:bodyPr/>
          <a:lstStyle/>
          <a:p>
            <a:r>
              <a:rPr lang="en-US" sz="1800" dirty="0" smtClean="0"/>
              <a:t>U.S. Power Grid covers the 48 contiguous states (and parts of Canada and Mexico).  </a:t>
            </a:r>
          </a:p>
          <a:p>
            <a:r>
              <a:rPr lang="en-US" sz="1800" dirty="0" smtClean="0"/>
              <a:t>The grid is divided into three interconnected systems  </a:t>
            </a:r>
          </a:p>
          <a:p>
            <a:pPr lvl="1"/>
            <a:r>
              <a:rPr lang="en-US" sz="1600" dirty="0" smtClean="0"/>
              <a:t>Eastern Interconnected System</a:t>
            </a:r>
          </a:p>
          <a:p>
            <a:pPr lvl="1"/>
            <a:r>
              <a:rPr lang="en-US" sz="1600" dirty="0" smtClean="0"/>
              <a:t>Western Interconnected System  </a:t>
            </a:r>
          </a:p>
          <a:p>
            <a:pPr lvl="1"/>
            <a:r>
              <a:rPr lang="en-US" sz="1600" dirty="0" smtClean="0"/>
              <a:t>Texas Interconnected System</a:t>
            </a:r>
          </a:p>
          <a:p>
            <a:r>
              <a:rPr lang="en-US" sz="1800" dirty="0" smtClean="0"/>
              <a:t>Predominantly operate independently, but also are redundantly connected by direct-current (DC) lines.</a:t>
            </a:r>
          </a:p>
        </p:txBody>
      </p:sp>
      <p:sp>
        <p:nvSpPr>
          <p:cNvPr id="3" name="Title 2"/>
          <p:cNvSpPr>
            <a:spLocks noGrp="1"/>
          </p:cNvSpPr>
          <p:nvPr>
            <p:ph type="title"/>
          </p:nvPr>
        </p:nvSpPr>
        <p:spPr/>
        <p:txBody>
          <a:bodyPr/>
          <a:lstStyle/>
          <a:p>
            <a:pPr>
              <a:defRPr/>
            </a:pPr>
            <a:r>
              <a:rPr lang="en-US" dirty="0" smtClean="0"/>
              <a:t>Background</a:t>
            </a:r>
            <a:endParaRPr lang="en-US" dirty="0"/>
          </a:p>
        </p:txBody>
      </p:sp>
      <p:pic>
        <p:nvPicPr>
          <p:cNvPr id="15364" name="Content Placeholder 3" descr="grid pic.jpg"/>
          <p:cNvPicPr>
            <a:picLocks/>
          </p:cNvPicPr>
          <p:nvPr/>
        </p:nvPicPr>
        <p:blipFill>
          <a:blip r:embed="rId3" cstate="print"/>
          <a:srcRect t="3374" b="11905"/>
          <a:stretch>
            <a:fillRect/>
          </a:stretch>
        </p:blipFill>
        <p:spPr bwMode="auto">
          <a:xfrm>
            <a:off x="2209800" y="3657600"/>
            <a:ext cx="4648200" cy="3048000"/>
          </a:xfrm>
          <a:prstGeom prst="rect">
            <a:avLst/>
          </a:prstGeom>
          <a:ln w="88900" cap="sq" cmpd="thickThin">
            <a:solidFill>
              <a:srgbClr val="000000"/>
            </a:solidFill>
            <a:prstDash val="solid"/>
            <a:miter lim="800000"/>
          </a:ln>
          <a:effectLst>
            <a:innerShdw blurRad="76200">
              <a:srgbClr val="000000"/>
            </a:innerShdw>
          </a:effectLst>
        </p:spPr>
      </p:pic>
      <p:sp>
        <p:nvSpPr>
          <p:cNvPr id="5" name="Slide Number Placeholder 4"/>
          <p:cNvSpPr>
            <a:spLocks noGrp="1"/>
          </p:cNvSpPr>
          <p:nvPr>
            <p:ph type="sldNum" sz="quarter" idx="12"/>
          </p:nvPr>
        </p:nvSpPr>
        <p:spPr/>
        <p:txBody>
          <a:bodyPr/>
          <a:lstStyle/>
          <a:p>
            <a:pPr>
              <a:defRPr/>
            </a:pPr>
            <a:fld id="{EAC319E8-49E1-41EF-958D-6C5CC01863AC}" type="slidenum">
              <a:rPr lang="en-US" smtClean="0"/>
              <a:pPr>
                <a:defRPr/>
              </a:pPr>
              <a:t>4</a:t>
            </a:fld>
            <a:endParaRPr lang="en-US" dirty="0"/>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3" name="Content Placeholder 1"/>
          <p:cNvSpPr>
            <a:spLocks noGrp="1"/>
          </p:cNvSpPr>
          <p:nvPr>
            <p:ph idx="1"/>
          </p:nvPr>
        </p:nvSpPr>
        <p:spPr>
          <a:xfrm>
            <a:off x="457200" y="1371600"/>
            <a:ext cx="8229600" cy="5486400"/>
          </a:xfrm>
        </p:spPr>
        <p:txBody>
          <a:bodyPr/>
          <a:lstStyle/>
          <a:p>
            <a:r>
              <a:rPr lang="en-US" sz="1800" dirty="0" smtClean="0"/>
              <a:t>Successfully developed 3 future architecture grids</a:t>
            </a:r>
          </a:p>
          <a:p>
            <a:r>
              <a:rPr lang="en-US" sz="1800" dirty="0" smtClean="0"/>
              <a:t>Recommendation is to implement “Power source to consumer” layout to the DOE</a:t>
            </a:r>
          </a:p>
          <a:p>
            <a:r>
              <a:rPr lang="en-US" sz="1800" dirty="0" smtClean="0"/>
              <a:t>Due to the limited time and scope of this project, all aspects of the power grid architecture could not be explored and analyzed.  Future research should be considered for the purposes of expanding the grid architecture in the following areas:</a:t>
            </a:r>
          </a:p>
          <a:p>
            <a:pPr lvl="1"/>
            <a:r>
              <a:rPr lang="en-US" sz="1600" dirty="0" smtClean="0"/>
              <a:t>EHV substation placement using more detailed statistics;</a:t>
            </a:r>
          </a:p>
          <a:p>
            <a:pPr lvl="1"/>
            <a:r>
              <a:rPr lang="en-US" sz="1600" dirty="0" smtClean="0"/>
              <a:t>A detailed cost analysis assuming more realistic industry standards (i.e. underground/overhead transmission lines, a mix of  tubular steel pole transmissions and lattice towers, etc.);</a:t>
            </a:r>
          </a:p>
          <a:p>
            <a:pPr lvl="1"/>
            <a:r>
              <a:rPr lang="en-US" sz="1600" dirty="0" smtClean="0"/>
              <a:t>Architecture expansion at the regional/local level; and</a:t>
            </a:r>
          </a:p>
          <a:p>
            <a:pPr lvl="1"/>
            <a:r>
              <a:rPr lang="en-US" sz="1600" dirty="0" smtClean="0"/>
              <a:t>Simulation of power outages and point failures for grid analysis.</a:t>
            </a:r>
          </a:p>
          <a:p>
            <a:r>
              <a:rPr lang="en-US" sz="1800" dirty="0" smtClean="0"/>
              <a:t>For more information, please visit our project website at: </a:t>
            </a:r>
            <a:r>
              <a:rPr lang="en-US" sz="1800" dirty="0" smtClean="0">
                <a:hlinkClick r:id="rId3"/>
              </a:rPr>
              <a:t>http://mason.gmu.edu/~davila/index.htm</a:t>
            </a:r>
            <a:endParaRPr lang="en-US" sz="1800" dirty="0" smtClean="0"/>
          </a:p>
          <a:p>
            <a:pPr>
              <a:buFont typeface="Wingdings 3" pitchFamily="18" charset="2"/>
              <a:buNone/>
            </a:pPr>
            <a:endParaRPr lang="en-US" sz="1800" dirty="0" smtClean="0"/>
          </a:p>
          <a:p>
            <a:endParaRPr lang="en-US" sz="1800" dirty="0" smtClean="0"/>
          </a:p>
        </p:txBody>
      </p:sp>
      <p:sp>
        <p:nvSpPr>
          <p:cNvPr id="3" name="Title 2"/>
          <p:cNvSpPr>
            <a:spLocks noGrp="1"/>
          </p:cNvSpPr>
          <p:nvPr>
            <p:ph type="title"/>
          </p:nvPr>
        </p:nvSpPr>
        <p:spPr/>
        <p:txBody>
          <a:bodyPr>
            <a:normAutofit fontScale="90000"/>
          </a:bodyPr>
          <a:lstStyle/>
          <a:p>
            <a:pPr>
              <a:defRPr/>
            </a:pPr>
            <a:r>
              <a:rPr lang="en-US" dirty="0" smtClean="0"/>
              <a:t>Conclusion and Recommendations</a:t>
            </a:r>
            <a:endParaRPr lang="en-US" dirty="0"/>
          </a:p>
        </p:txBody>
      </p:sp>
      <p:sp>
        <p:nvSpPr>
          <p:cNvPr id="4" name="Slide Number Placeholder 3"/>
          <p:cNvSpPr>
            <a:spLocks noGrp="1"/>
          </p:cNvSpPr>
          <p:nvPr>
            <p:ph type="sldNum" sz="quarter" idx="12"/>
          </p:nvPr>
        </p:nvSpPr>
        <p:spPr/>
        <p:txBody>
          <a:bodyPr/>
          <a:lstStyle/>
          <a:p>
            <a:pPr>
              <a:defRPr/>
            </a:pPr>
            <a:fld id="{E73FECA2-E361-466D-925E-330F0EDAB98A}" type="slidenum">
              <a:rPr lang="en-US" smtClean="0"/>
              <a:pPr>
                <a:defRPr/>
              </a:pPr>
              <a:t>40</a:t>
            </a:fld>
            <a:endParaRPr lang="en-US" dirty="0"/>
          </a:p>
        </p:txBody>
      </p:sp>
      <p:sp>
        <p:nvSpPr>
          <p:cNvPr id="5" name="Rounded Rectangle 4"/>
          <p:cNvSpPr/>
          <p:nvPr/>
        </p:nvSpPr>
        <p:spPr>
          <a:xfrm>
            <a:off x="685800" y="6019800"/>
            <a:ext cx="7543800" cy="457200"/>
          </a:xfrm>
          <a:prstGeom prst="roundRect">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dirty="0">
                <a:solidFill>
                  <a:schemeClr val="tx1"/>
                </a:solidFill>
                <a:effectLst>
                  <a:outerShdw blurRad="38100" dist="38100" dir="2700000" algn="tl">
                    <a:srgbClr val="000000">
                      <a:alpha val="43137"/>
                    </a:srgbClr>
                  </a:outerShdw>
                </a:effectLst>
              </a:rPr>
              <a:t>Recommend Power Source to Consumer architecture to DOE</a:t>
            </a:r>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1" name="Content Placeholder 1"/>
          <p:cNvSpPr>
            <a:spLocks noGrp="1"/>
          </p:cNvSpPr>
          <p:nvPr>
            <p:ph idx="1"/>
          </p:nvPr>
        </p:nvSpPr>
        <p:spPr/>
        <p:txBody>
          <a:bodyPr/>
          <a:lstStyle/>
          <a:p>
            <a:r>
              <a:rPr lang="en-US" dirty="0" smtClean="0"/>
              <a:t>Project Sponsor</a:t>
            </a:r>
          </a:p>
          <a:p>
            <a:pPr lvl="1"/>
            <a:r>
              <a:rPr lang="en-US" dirty="0" smtClean="0"/>
              <a:t>Dr. Dwight Williams, Senior Science Advisor, U.S. Department of Energy</a:t>
            </a:r>
          </a:p>
          <a:p>
            <a:pPr>
              <a:buFont typeface="Wingdings 3" pitchFamily="18" charset="2"/>
              <a:buNone/>
            </a:pPr>
            <a:endParaRPr lang="en-US" dirty="0" smtClean="0"/>
          </a:p>
          <a:p>
            <a:r>
              <a:rPr lang="en-US" dirty="0" smtClean="0"/>
              <a:t>SEOR Faculty</a:t>
            </a:r>
          </a:p>
        </p:txBody>
      </p:sp>
      <p:sp>
        <p:nvSpPr>
          <p:cNvPr id="3" name="Title 2"/>
          <p:cNvSpPr>
            <a:spLocks noGrp="1"/>
          </p:cNvSpPr>
          <p:nvPr>
            <p:ph type="title"/>
          </p:nvPr>
        </p:nvSpPr>
        <p:spPr/>
        <p:txBody>
          <a:bodyPr/>
          <a:lstStyle/>
          <a:p>
            <a:pPr>
              <a:defRPr/>
            </a:pPr>
            <a:r>
              <a:rPr lang="en-US" dirty="0" smtClean="0"/>
              <a:t>Special Thanks </a:t>
            </a:r>
            <a:endParaRPr lang="en-US" dirty="0"/>
          </a:p>
        </p:txBody>
      </p:sp>
      <p:sp>
        <p:nvSpPr>
          <p:cNvPr id="4" name="Slide Number Placeholder 3"/>
          <p:cNvSpPr>
            <a:spLocks noGrp="1"/>
          </p:cNvSpPr>
          <p:nvPr>
            <p:ph type="sldNum" sz="quarter" idx="12"/>
          </p:nvPr>
        </p:nvSpPr>
        <p:spPr/>
        <p:txBody>
          <a:bodyPr/>
          <a:lstStyle/>
          <a:p>
            <a:pPr>
              <a:defRPr/>
            </a:pPr>
            <a:fld id="{CA896845-3679-4933-B5FB-FA6EE40E77F3}" type="slidenum">
              <a:rPr lang="en-US" smtClean="0"/>
              <a:pPr>
                <a:defRPr/>
              </a:pPr>
              <a:t>41</a:t>
            </a:fld>
            <a:endParaRPr lang="en-US" dirty="0"/>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p:txBody>
          <a:bodyPr/>
          <a:lstStyle/>
          <a:p>
            <a:pPr eaLnBrk="1" fontAlgn="auto" hangingPunct="1">
              <a:spcAft>
                <a:spcPts val="0"/>
              </a:spcAft>
              <a:defRPr/>
            </a:pPr>
            <a:r>
              <a:rPr lang="en-US" dirty="0" smtClean="0"/>
              <a:t>Questions</a:t>
            </a:r>
            <a:r>
              <a:rPr lang="en-US" dirty="0"/>
              <a:t>?</a:t>
            </a:r>
          </a:p>
        </p:txBody>
      </p:sp>
      <p:pic>
        <p:nvPicPr>
          <p:cNvPr id="82946" name="Picture 6" descr="C:\Users\nate\AppData\Local\Microsoft\Windows\Temporary Internet Files\Content.IE5\P0K85FE0\MCj04344110000[1].wmf"/>
          <p:cNvPicPr>
            <a:picLocks noChangeAspect="1" noChangeArrowheads="1"/>
          </p:cNvPicPr>
          <p:nvPr/>
        </p:nvPicPr>
        <p:blipFill>
          <a:blip r:embed="rId3" cstate="print"/>
          <a:srcRect/>
          <a:stretch>
            <a:fillRect/>
          </a:stretch>
        </p:blipFill>
        <p:spPr bwMode="auto">
          <a:xfrm>
            <a:off x="3276600" y="2057400"/>
            <a:ext cx="3048000" cy="3429000"/>
          </a:xfrm>
          <a:prstGeom prst="rect">
            <a:avLst/>
          </a:prstGeom>
          <a:noFill/>
          <a:ln w="9525">
            <a:noFill/>
            <a:miter lim="800000"/>
            <a:headEnd/>
            <a:tailEnd/>
          </a:ln>
        </p:spPr>
      </p:pic>
      <p:sp>
        <p:nvSpPr>
          <p:cNvPr id="4" name="Slide Number Placeholder 3"/>
          <p:cNvSpPr>
            <a:spLocks noGrp="1"/>
          </p:cNvSpPr>
          <p:nvPr>
            <p:ph type="sldNum" sz="quarter" idx="12"/>
          </p:nvPr>
        </p:nvSpPr>
        <p:spPr/>
        <p:txBody>
          <a:bodyPr/>
          <a:lstStyle/>
          <a:p>
            <a:pPr>
              <a:defRPr/>
            </a:pPr>
            <a:fld id="{6D5CEEBE-9550-477C-BFA3-F8D0CCE604A6}" type="slidenum">
              <a:rPr lang="en-US" smtClean="0"/>
              <a:pPr>
                <a:defRPr/>
              </a:pPr>
              <a:t>42</a:t>
            </a:fld>
            <a:endParaRPr lang="en-US" dirty="0"/>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3" name="Content Placeholder 1"/>
          <p:cNvSpPr>
            <a:spLocks noGrp="1"/>
          </p:cNvSpPr>
          <p:nvPr>
            <p:ph idx="1"/>
          </p:nvPr>
        </p:nvSpPr>
        <p:spPr/>
        <p:txBody>
          <a:bodyPr/>
          <a:lstStyle/>
          <a:p>
            <a:endParaRPr lang="en-US" dirty="0" smtClean="0"/>
          </a:p>
        </p:txBody>
      </p:sp>
      <p:sp>
        <p:nvSpPr>
          <p:cNvPr id="3" name="Title 2"/>
          <p:cNvSpPr>
            <a:spLocks noGrp="1"/>
          </p:cNvSpPr>
          <p:nvPr>
            <p:ph type="title"/>
          </p:nvPr>
        </p:nvSpPr>
        <p:spPr/>
        <p:txBody>
          <a:bodyPr/>
          <a:lstStyle/>
          <a:p>
            <a:pPr>
              <a:defRPr/>
            </a:pPr>
            <a:r>
              <a:rPr lang="en-US" dirty="0" smtClean="0"/>
              <a:t>Backup</a:t>
            </a:r>
            <a:endParaRPr lang="en-US" dirty="0"/>
          </a:p>
        </p:txBody>
      </p:sp>
      <p:sp>
        <p:nvSpPr>
          <p:cNvPr id="4" name="Slide Number Placeholder 3"/>
          <p:cNvSpPr>
            <a:spLocks noGrp="1"/>
          </p:cNvSpPr>
          <p:nvPr>
            <p:ph type="sldNum" sz="quarter" idx="12"/>
          </p:nvPr>
        </p:nvSpPr>
        <p:spPr/>
        <p:txBody>
          <a:bodyPr/>
          <a:lstStyle/>
          <a:p>
            <a:pPr>
              <a:defRPr/>
            </a:pPr>
            <a:fld id="{17962F4E-5FFE-44F3-9005-6F62A2B982FB}" type="slidenum">
              <a:rPr lang="en-US" smtClean="0"/>
              <a:pPr>
                <a:defRPr/>
              </a:pPr>
              <a:t>43</a:t>
            </a:fld>
            <a:endParaRPr lang="en-US" dirty="0"/>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fontScale="90000"/>
          </a:bodyPr>
          <a:lstStyle/>
          <a:p>
            <a:pPr>
              <a:defRPr/>
            </a:pPr>
            <a:r>
              <a:rPr lang="en-US" dirty="0" smtClean="0"/>
              <a:t>Cost Model: P</a:t>
            </a:r>
            <a:r>
              <a:rPr lang="en-US" sz="4400" dirty="0" smtClean="0"/>
              <a:t>ower Source to Consumer Transmission</a:t>
            </a:r>
            <a:endParaRPr lang="en-US" dirty="0"/>
          </a:p>
        </p:txBody>
      </p:sp>
      <p:sp>
        <p:nvSpPr>
          <p:cNvPr id="5" name="Slide Number Placeholder 4"/>
          <p:cNvSpPr>
            <a:spLocks noGrp="1"/>
          </p:cNvSpPr>
          <p:nvPr>
            <p:ph type="sldNum" sz="quarter" idx="12"/>
          </p:nvPr>
        </p:nvSpPr>
        <p:spPr/>
        <p:txBody>
          <a:bodyPr/>
          <a:lstStyle/>
          <a:p>
            <a:pPr>
              <a:defRPr/>
            </a:pPr>
            <a:fld id="{7711581A-3D32-4A60-91B0-4A37B46A8F30}" type="slidenum">
              <a:rPr lang="en-US" smtClean="0"/>
              <a:pPr>
                <a:defRPr/>
              </a:pPr>
              <a:t>44</a:t>
            </a:fld>
            <a:endParaRPr lang="en-US" dirty="0"/>
          </a:p>
        </p:txBody>
      </p:sp>
      <p:pic>
        <p:nvPicPr>
          <p:cNvPr id="86019" name="Picture 2"/>
          <p:cNvPicPr>
            <a:picLocks noChangeAspect="1" noChangeArrowheads="1"/>
          </p:cNvPicPr>
          <p:nvPr/>
        </p:nvPicPr>
        <p:blipFill>
          <a:blip r:embed="rId2" cstate="print"/>
          <a:srcRect/>
          <a:stretch>
            <a:fillRect/>
          </a:stretch>
        </p:blipFill>
        <p:spPr bwMode="auto">
          <a:xfrm>
            <a:off x="457200" y="1514475"/>
            <a:ext cx="8258175" cy="49625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fontScale="90000"/>
          </a:bodyPr>
          <a:lstStyle/>
          <a:p>
            <a:pPr>
              <a:defRPr/>
            </a:pPr>
            <a:r>
              <a:rPr lang="en-US" dirty="0" smtClean="0"/>
              <a:t>Cost Model: P</a:t>
            </a:r>
            <a:r>
              <a:rPr lang="en-US" sz="4400" dirty="0" smtClean="0"/>
              <a:t>ower Source to Consumer Transmission</a:t>
            </a:r>
            <a:endParaRPr lang="en-US" dirty="0"/>
          </a:p>
        </p:txBody>
      </p:sp>
      <p:sp>
        <p:nvSpPr>
          <p:cNvPr id="5" name="Slide Number Placeholder 4"/>
          <p:cNvSpPr>
            <a:spLocks noGrp="1"/>
          </p:cNvSpPr>
          <p:nvPr>
            <p:ph type="sldNum" sz="quarter" idx="12"/>
          </p:nvPr>
        </p:nvSpPr>
        <p:spPr/>
        <p:txBody>
          <a:bodyPr/>
          <a:lstStyle/>
          <a:p>
            <a:pPr>
              <a:defRPr/>
            </a:pPr>
            <a:fld id="{A3C33E99-3396-49EF-8560-B98EE75F3095}" type="slidenum">
              <a:rPr lang="en-US" smtClean="0"/>
              <a:pPr>
                <a:defRPr/>
              </a:pPr>
              <a:t>45</a:t>
            </a:fld>
            <a:endParaRPr lang="en-US" dirty="0"/>
          </a:p>
        </p:txBody>
      </p:sp>
      <p:pic>
        <p:nvPicPr>
          <p:cNvPr id="87043" name="Picture 2"/>
          <p:cNvPicPr>
            <a:picLocks noChangeAspect="1" noChangeArrowheads="1"/>
          </p:cNvPicPr>
          <p:nvPr/>
        </p:nvPicPr>
        <p:blipFill>
          <a:blip r:embed="rId2" cstate="print"/>
          <a:srcRect/>
          <a:stretch>
            <a:fillRect/>
          </a:stretch>
        </p:blipFill>
        <p:spPr bwMode="auto">
          <a:xfrm>
            <a:off x="457200" y="1733550"/>
            <a:ext cx="8258175" cy="48196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fontScale="90000"/>
          </a:bodyPr>
          <a:lstStyle/>
          <a:p>
            <a:pPr>
              <a:defRPr/>
            </a:pPr>
            <a:r>
              <a:rPr lang="en-US" dirty="0" smtClean="0"/>
              <a:t>Cost Model: </a:t>
            </a:r>
            <a:r>
              <a:rPr lang="en-US" sz="4400" dirty="0" smtClean="0"/>
              <a:t>Geographically Dispersed</a:t>
            </a:r>
            <a:endParaRPr lang="en-US" dirty="0"/>
          </a:p>
        </p:txBody>
      </p:sp>
      <p:sp>
        <p:nvSpPr>
          <p:cNvPr id="5" name="Slide Number Placeholder 4"/>
          <p:cNvSpPr>
            <a:spLocks noGrp="1"/>
          </p:cNvSpPr>
          <p:nvPr>
            <p:ph type="sldNum" sz="quarter" idx="12"/>
          </p:nvPr>
        </p:nvSpPr>
        <p:spPr/>
        <p:txBody>
          <a:bodyPr/>
          <a:lstStyle/>
          <a:p>
            <a:pPr>
              <a:defRPr/>
            </a:pPr>
            <a:fld id="{CF22D547-FD41-4043-A201-5345F11FC38E}" type="slidenum">
              <a:rPr lang="en-US" smtClean="0"/>
              <a:pPr>
                <a:defRPr/>
              </a:pPr>
              <a:t>46</a:t>
            </a:fld>
            <a:endParaRPr lang="en-US" dirty="0"/>
          </a:p>
        </p:txBody>
      </p:sp>
      <p:pic>
        <p:nvPicPr>
          <p:cNvPr id="88067" name="Picture 2"/>
          <p:cNvPicPr>
            <a:picLocks noChangeAspect="1" noChangeArrowheads="1"/>
          </p:cNvPicPr>
          <p:nvPr/>
        </p:nvPicPr>
        <p:blipFill>
          <a:blip r:embed="rId2" cstate="print"/>
          <a:srcRect/>
          <a:stretch>
            <a:fillRect/>
          </a:stretch>
        </p:blipFill>
        <p:spPr bwMode="auto">
          <a:xfrm>
            <a:off x="609600" y="1525588"/>
            <a:ext cx="7953375" cy="502761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fontScale="90000"/>
          </a:bodyPr>
          <a:lstStyle/>
          <a:p>
            <a:pPr>
              <a:defRPr/>
            </a:pPr>
            <a:r>
              <a:rPr lang="en-US" dirty="0" smtClean="0"/>
              <a:t>Cost Model: </a:t>
            </a:r>
            <a:r>
              <a:rPr lang="en-US" sz="4400" dirty="0" smtClean="0"/>
              <a:t>Geographically Dispersed</a:t>
            </a:r>
            <a:endParaRPr lang="en-US" dirty="0"/>
          </a:p>
        </p:txBody>
      </p:sp>
      <p:sp>
        <p:nvSpPr>
          <p:cNvPr id="5" name="Slide Number Placeholder 4"/>
          <p:cNvSpPr>
            <a:spLocks noGrp="1"/>
          </p:cNvSpPr>
          <p:nvPr>
            <p:ph type="sldNum" sz="quarter" idx="12"/>
          </p:nvPr>
        </p:nvSpPr>
        <p:spPr/>
        <p:txBody>
          <a:bodyPr/>
          <a:lstStyle/>
          <a:p>
            <a:pPr>
              <a:defRPr/>
            </a:pPr>
            <a:fld id="{4EF05911-E4A0-4764-957B-DC660102D30E}" type="slidenum">
              <a:rPr lang="en-US" smtClean="0"/>
              <a:pPr>
                <a:defRPr/>
              </a:pPr>
              <a:t>47</a:t>
            </a:fld>
            <a:endParaRPr lang="en-US" dirty="0"/>
          </a:p>
        </p:txBody>
      </p:sp>
      <p:pic>
        <p:nvPicPr>
          <p:cNvPr id="89091" name="Picture 2"/>
          <p:cNvPicPr>
            <a:picLocks noChangeAspect="1" noChangeArrowheads="1"/>
          </p:cNvPicPr>
          <p:nvPr/>
        </p:nvPicPr>
        <p:blipFill>
          <a:blip r:embed="rId2" cstate="print"/>
          <a:srcRect/>
          <a:stretch>
            <a:fillRect/>
          </a:stretch>
        </p:blipFill>
        <p:spPr bwMode="auto">
          <a:xfrm>
            <a:off x="442913" y="1828800"/>
            <a:ext cx="8258175" cy="3810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fontScale="90000"/>
          </a:bodyPr>
          <a:lstStyle/>
          <a:p>
            <a:pPr>
              <a:defRPr/>
            </a:pPr>
            <a:r>
              <a:rPr lang="en-US" dirty="0" smtClean="0"/>
              <a:t>Cost Model: </a:t>
            </a:r>
            <a:r>
              <a:rPr lang="en-US" sz="4400" dirty="0" smtClean="0"/>
              <a:t>Congestion Alleviation</a:t>
            </a:r>
            <a:endParaRPr lang="en-US" dirty="0"/>
          </a:p>
        </p:txBody>
      </p:sp>
      <p:sp>
        <p:nvSpPr>
          <p:cNvPr id="5" name="Slide Number Placeholder 4"/>
          <p:cNvSpPr>
            <a:spLocks noGrp="1"/>
          </p:cNvSpPr>
          <p:nvPr>
            <p:ph type="sldNum" sz="quarter" idx="12"/>
          </p:nvPr>
        </p:nvSpPr>
        <p:spPr/>
        <p:txBody>
          <a:bodyPr/>
          <a:lstStyle/>
          <a:p>
            <a:pPr>
              <a:defRPr/>
            </a:pPr>
            <a:fld id="{6796BCDB-954E-43D1-9DF2-32F64697AED7}" type="slidenum">
              <a:rPr lang="en-US" smtClean="0"/>
              <a:pPr>
                <a:defRPr/>
              </a:pPr>
              <a:t>48</a:t>
            </a:fld>
            <a:endParaRPr lang="en-US" dirty="0"/>
          </a:p>
        </p:txBody>
      </p:sp>
      <p:pic>
        <p:nvPicPr>
          <p:cNvPr id="90115" name="Picture 2"/>
          <p:cNvPicPr>
            <a:picLocks noChangeAspect="1" noChangeArrowheads="1"/>
          </p:cNvPicPr>
          <p:nvPr/>
        </p:nvPicPr>
        <p:blipFill>
          <a:blip r:embed="rId2" cstate="print"/>
          <a:srcRect/>
          <a:stretch>
            <a:fillRect/>
          </a:stretch>
        </p:blipFill>
        <p:spPr bwMode="auto">
          <a:xfrm>
            <a:off x="609600" y="1581150"/>
            <a:ext cx="7939088" cy="49720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fontScale="90000"/>
          </a:bodyPr>
          <a:lstStyle/>
          <a:p>
            <a:pPr>
              <a:defRPr/>
            </a:pPr>
            <a:r>
              <a:rPr lang="en-US" dirty="0" smtClean="0"/>
              <a:t>Cost Model: </a:t>
            </a:r>
            <a:r>
              <a:rPr lang="en-US" sz="4400" dirty="0" smtClean="0"/>
              <a:t>Congestion Alleviation</a:t>
            </a:r>
            <a:endParaRPr lang="en-US" dirty="0"/>
          </a:p>
        </p:txBody>
      </p:sp>
      <p:sp>
        <p:nvSpPr>
          <p:cNvPr id="5" name="Slide Number Placeholder 4"/>
          <p:cNvSpPr>
            <a:spLocks noGrp="1"/>
          </p:cNvSpPr>
          <p:nvPr>
            <p:ph type="sldNum" sz="quarter" idx="12"/>
          </p:nvPr>
        </p:nvSpPr>
        <p:spPr/>
        <p:txBody>
          <a:bodyPr/>
          <a:lstStyle/>
          <a:p>
            <a:pPr>
              <a:defRPr/>
            </a:pPr>
            <a:fld id="{3B3A0380-63FB-4A5A-9A5C-80994A2ED677}" type="slidenum">
              <a:rPr lang="en-US" smtClean="0"/>
              <a:pPr>
                <a:defRPr/>
              </a:pPr>
              <a:t>49</a:t>
            </a:fld>
            <a:endParaRPr lang="en-US" dirty="0"/>
          </a:p>
        </p:txBody>
      </p:sp>
      <p:pic>
        <p:nvPicPr>
          <p:cNvPr id="91139" name="Picture 2"/>
          <p:cNvPicPr>
            <a:picLocks noChangeAspect="1" noChangeArrowheads="1"/>
          </p:cNvPicPr>
          <p:nvPr/>
        </p:nvPicPr>
        <p:blipFill>
          <a:blip r:embed="rId2" cstate="print"/>
          <a:srcRect/>
          <a:stretch>
            <a:fillRect/>
          </a:stretch>
        </p:blipFill>
        <p:spPr bwMode="auto">
          <a:xfrm>
            <a:off x="442913" y="1476375"/>
            <a:ext cx="8258175" cy="50006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3"/>
          <p:cNvSpPr>
            <a:spLocks noGrp="1" noChangeArrowheads="1"/>
          </p:cNvSpPr>
          <p:nvPr>
            <p:ph idx="1"/>
          </p:nvPr>
        </p:nvSpPr>
        <p:spPr>
          <a:xfrm>
            <a:off x="457200" y="1524000"/>
            <a:ext cx="8229600" cy="4525963"/>
          </a:xfrm>
        </p:spPr>
        <p:txBody>
          <a:bodyPr/>
          <a:lstStyle/>
          <a:p>
            <a:pPr eaLnBrk="1" hangingPunct="1">
              <a:lnSpc>
                <a:spcPct val="90000"/>
              </a:lnSpc>
              <a:defRPr/>
            </a:pPr>
            <a:r>
              <a:rPr lang="en-US" sz="2400" dirty="0" smtClean="0">
                <a:solidFill>
                  <a:schemeClr val="bg1">
                    <a:lumMod val="50000"/>
                  </a:schemeClr>
                </a:solidFill>
              </a:rPr>
              <a:t>Background</a:t>
            </a:r>
          </a:p>
          <a:p>
            <a:pPr eaLnBrk="1" hangingPunct="1">
              <a:lnSpc>
                <a:spcPct val="90000"/>
              </a:lnSpc>
              <a:defRPr/>
            </a:pPr>
            <a:r>
              <a:rPr lang="en-US" sz="2400" b="1" dirty="0" smtClean="0"/>
              <a:t>Problem</a:t>
            </a:r>
          </a:p>
          <a:p>
            <a:pPr eaLnBrk="1" hangingPunct="1">
              <a:lnSpc>
                <a:spcPct val="90000"/>
              </a:lnSpc>
              <a:defRPr/>
            </a:pPr>
            <a:r>
              <a:rPr lang="en-US" sz="2400" dirty="0" smtClean="0">
                <a:solidFill>
                  <a:schemeClr val="bg1">
                    <a:lumMod val="50000"/>
                  </a:schemeClr>
                </a:solidFill>
              </a:rPr>
              <a:t>Mission Statement </a:t>
            </a:r>
          </a:p>
          <a:p>
            <a:pPr eaLnBrk="1" hangingPunct="1">
              <a:lnSpc>
                <a:spcPct val="90000"/>
              </a:lnSpc>
              <a:defRPr/>
            </a:pPr>
            <a:r>
              <a:rPr lang="en-US" sz="2400" dirty="0" smtClean="0">
                <a:solidFill>
                  <a:schemeClr val="bg1">
                    <a:lumMod val="50000"/>
                  </a:schemeClr>
                </a:solidFill>
              </a:rPr>
              <a:t>Strategy and Approach</a:t>
            </a:r>
          </a:p>
          <a:p>
            <a:pPr eaLnBrk="1" hangingPunct="1">
              <a:lnSpc>
                <a:spcPct val="90000"/>
              </a:lnSpc>
              <a:defRPr/>
            </a:pPr>
            <a:r>
              <a:rPr lang="en-US" sz="2400" dirty="0" smtClean="0">
                <a:solidFill>
                  <a:schemeClr val="bg1">
                    <a:lumMod val="50000"/>
                  </a:schemeClr>
                </a:solidFill>
              </a:rPr>
              <a:t>Stakeholder Identification</a:t>
            </a:r>
          </a:p>
          <a:p>
            <a:pPr eaLnBrk="1" hangingPunct="1">
              <a:lnSpc>
                <a:spcPct val="90000"/>
              </a:lnSpc>
              <a:defRPr/>
            </a:pPr>
            <a:r>
              <a:rPr lang="en-US" sz="2400" dirty="0" smtClean="0">
                <a:solidFill>
                  <a:schemeClr val="bg1">
                    <a:lumMod val="50000"/>
                  </a:schemeClr>
                </a:solidFill>
              </a:rPr>
              <a:t>Requirements</a:t>
            </a:r>
          </a:p>
          <a:p>
            <a:pPr eaLnBrk="1" hangingPunct="1">
              <a:lnSpc>
                <a:spcPct val="90000"/>
              </a:lnSpc>
              <a:defRPr/>
            </a:pPr>
            <a:r>
              <a:rPr lang="en-US" sz="2400" dirty="0" smtClean="0">
                <a:solidFill>
                  <a:schemeClr val="bg1">
                    <a:lumMod val="50000"/>
                  </a:schemeClr>
                </a:solidFill>
              </a:rPr>
              <a:t>Concept of Operations</a:t>
            </a:r>
          </a:p>
          <a:p>
            <a:pPr eaLnBrk="1" hangingPunct="1">
              <a:lnSpc>
                <a:spcPct val="90000"/>
              </a:lnSpc>
              <a:defRPr/>
            </a:pPr>
            <a:r>
              <a:rPr lang="en-US" sz="2400" dirty="0" smtClean="0">
                <a:solidFill>
                  <a:schemeClr val="bg1">
                    <a:lumMod val="50000"/>
                  </a:schemeClr>
                </a:solidFill>
              </a:rPr>
              <a:t>Technology Strategy</a:t>
            </a:r>
          </a:p>
          <a:p>
            <a:pPr eaLnBrk="1" hangingPunct="1">
              <a:lnSpc>
                <a:spcPct val="90000"/>
              </a:lnSpc>
              <a:defRPr/>
            </a:pPr>
            <a:r>
              <a:rPr lang="en-US" sz="2400" dirty="0" smtClean="0">
                <a:solidFill>
                  <a:schemeClr val="bg1">
                    <a:lumMod val="50000"/>
                  </a:schemeClr>
                </a:solidFill>
              </a:rPr>
              <a:t>System Architecture </a:t>
            </a:r>
          </a:p>
          <a:p>
            <a:pPr eaLnBrk="1" hangingPunct="1">
              <a:lnSpc>
                <a:spcPct val="90000"/>
              </a:lnSpc>
              <a:defRPr/>
            </a:pPr>
            <a:r>
              <a:rPr lang="en-US" sz="2400" dirty="0" smtClean="0">
                <a:solidFill>
                  <a:schemeClr val="bg1">
                    <a:lumMod val="50000"/>
                  </a:schemeClr>
                </a:solidFill>
              </a:rPr>
              <a:t>Business Case</a:t>
            </a:r>
          </a:p>
          <a:p>
            <a:pPr eaLnBrk="1" hangingPunct="1">
              <a:lnSpc>
                <a:spcPct val="90000"/>
              </a:lnSpc>
              <a:defRPr/>
            </a:pPr>
            <a:r>
              <a:rPr lang="en-US" sz="2400" dirty="0" smtClean="0">
                <a:solidFill>
                  <a:schemeClr val="bg1">
                    <a:lumMod val="50000"/>
                  </a:schemeClr>
                </a:solidFill>
              </a:rPr>
              <a:t>Conclusion and Recommendations</a:t>
            </a:r>
          </a:p>
        </p:txBody>
      </p:sp>
      <p:sp>
        <p:nvSpPr>
          <p:cNvPr id="3074" name="Rectangle 2"/>
          <p:cNvSpPr>
            <a:spLocks noGrp="1" noChangeArrowheads="1"/>
          </p:cNvSpPr>
          <p:nvPr>
            <p:ph type="title"/>
          </p:nvPr>
        </p:nvSpPr>
        <p:spPr/>
        <p:txBody>
          <a:bodyPr/>
          <a:lstStyle/>
          <a:p>
            <a:pPr eaLnBrk="1" fontAlgn="auto" hangingPunct="1">
              <a:spcAft>
                <a:spcPts val="0"/>
              </a:spcAft>
              <a:defRPr/>
            </a:pPr>
            <a:r>
              <a:rPr lang="en-US" dirty="0"/>
              <a:t>Agenda</a:t>
            </a:r>
          </a:p>
        </p:txBody>
      </p:sp>
      <p:sp>
        <p:nvSpPr>
          <p:cNvPr id="4" name="Slide Number Placeholder 3"/>
          <p:cNvSpPr>
            <a:spLocks noGrp="1"/>
          </p:cNvSpPr>
          <p:nvPr>
            <p:ph type="sldNum" sz="quarter" idx="12"/>
          </p:nvPr>
        </p:nvSpPr>
        <p:spPr/>
        <p:txBody>
          <a:bodyPr/>
          <a:lstStyle/>
          <a:p>
            <a:pPr>
              <a:defRPr/>
            </a:pPr>
            <a:fld id="{90FF993A-CCE6-47C6-99EF-E02B48C13FB1}" type="slidenum">
              <a:rPr lang="en-US" smtClean="0"/>
              <a:pPr>
                <a:defRPr/>
              </a:pPr>
              <a:t>5</a:t>
            </a:fld>
            <a:endParaRPr lang="en-US" dirty="0"/>
          </a:p>
        </p:txBody>
      </p:sp>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fontScale="90000"/>
          </a:bodyPr>
          <a:lstStyle/>
          <a:p>
            <a:pPr>
              <a:defRPr/>
            </a:pPr>
            <a:r>
              <a:rPr lang="en-US" dirty="0" smtClean="0"/>
              <a:t>CPN Model: Power Source Transition</a:t>
            </a:r>
            <a:endParaRPr lang="en-US" dirty="0"/>
          </a:p>
        </p:txBody>
      </p:sp>
      <p:sp>
        <p:nvSpPr>
          <p:cNvPr id="5" name="Slide Number Placeholder 4"/>
          <p:cNvSpPr>
            <a:spLocks noGrp="1"/>
          </p:cNvSpPr>
          <p:nvPr>
            <p:ph type="sldNum" sz="quarter" idx="12"/>
          </p:nvPr>
        </p:nvSpPr>
        <p:spPr/>
        <p:txBody>
          <a:bodyPr/>
          <a:lstStyle/>
          <a:p>
            <a:pPr>
              <a:defRPr/>
            </a:pPr>
            <a:fld id="{78C0B394-FF48-478E-9E03-DC189D26DC2A}" type="slidenum">
              <a:rPr lang="en-US" smtClean="0"/>
              <a:pPr>
                <a:defRPr/>
              </a:pPr>
              <a:t>50</a:t>
            </a:fld>
            <a:endParaRPr lang="en-US" dirty="0"/>
          </a:p>
        </p:txBody>
      </p:sp>
      <p:pic>
        <p:nvPicPr>
          <p:cNvPr id="92163" name="Picture 2"/>
          <p:cNvPicPr>
            <a:picLocks noChangeAspect="1" noChangeArrowheads="1"/>
          </p:cNvPicPr>
          <p:nvPr/>
        </p:nvPicPr>
        <p:blipFill>
          <a:blip r:embed="rId2" cstate="print"/>
          <a:srcRect/>
          <a:stretch>
            <a:fillRect/>
          </a:stretch>
        </p:blipFill>
        <p:spPr bwMode="auto">
          <a:xfrm>
            <a:off x="457200" y="1295400"/>
            <a:ext cx="8258175" cy="53149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pPr>
              <a:defRPr/>
            </a:pPr>
            <a:r>
              <a:rPr lang="en-US" dirty="0" smtClean="0"/>
              <a:t>CPN Model: Line Balance</a:t>
            </a:r>
            <a:endParaRPr lang="en-US" dirty="0"/>
          </a:p>
        </p:txBody>
      </p:sp>
      <p:sp>
        <p:nvSpPr>
          <p:cNvPr id="5" name="Slide Number Placeholder 4"/>
          <p:cNvSpPr>
            <a:spLocks noGrp="1"/>
          </p:cNvSpPr>
          <p:nvPr>
            <p:ph type="sldNum" sz="quarter" idx="12"/>
          </p:nvPr>
        </p:nvSpPr>
        <p:spPr/>
        <p:txBody>
          <a:bodyPr/>
          <a:lstStyle/>
          <a:p>
            <a:pPr>
              <a:defRPr/>
            </a:pPr>
            <a:fld id="{263191B8-1E2D-4274-AB71-5219F4C4D9AE}" type="slidenum">
              <a:rPr lang="en-US" smtClean="0"/>
              <a:pPr>
                <a:defRPr/>
              </a:pPr>
              <a:t>51</a:t>
            </a:fld>
            <a:endParaRPr lang="en-US" dirty="0"/>
          </a:p>
        </p:txBody>
      </p:sp>
      <p:pic>
        <p:nvPicPr>
          <p:cNvPr id="93187" name="Picture 2"/>
          <p:cNvPicPr>
            <a:picLocks noChangeAspect="1" noChangeArrowheads="1"/>
          </p:cNvPicPr>
          <p:nvPr/>
        </p:nvPicPr>
        <p:blipFill>
          <a:blip r:embed="rId2" cstate="print"/>
          <a:srcRect/>
          <a:stretch>
            <a:fillRect/>
          </a:stretch>
        </p:blipFill>
        <p:spPr bwMode="auto">
          <a:xfrm>
            <a:off x="1143000" y="1182688"/>
            <a:ext cx="6781800" cy="552291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fontScale="90000"/>
          </a:bodyPr>
          <a:lstStyle/>
          <a:p>
            <a:pPr>
              <a:defRPr/>
            </a:pPr>
            <a:r>
              <a:rPr lang="en-US" dirty="0" smtClean="0"/>
              <a:t>CPN Model: Power Source to Consumer</a:t>
            </a:r>
            <a:endParaRPr lang="en-US" dirty="0"/>
          </a:p>
        </p:txBody>
      </p:sp>
      <p:sp>
        <p:nvSpPr>
          <p:cNvPr id="5" name="Slide Number Placeholder 4"/>
          <p:cNvSpPr>
            <a:spLocks noGrp="1"/>
          </p:cNvSpPr>
          <p:nvPr>
            <p:ph type="sldNum" sz="quarter" idx="12"/>
          </p:nvPr>
        </p:nvSpPr>
        <p:spPr/>
        <p:txBody>
          <a:bodyPr/>
          <a:lstStyle/>
          <a:p>
            <a:pPr>
              <a:defRPr/>
            </a:pPr>
            <a:fld id="{8E104FD9-BE24-486F-9198-9234F6FCCEF3}" type="slidenum">
              <a:rPr lang="en-US" smtClean="0"/>
              <a:pPr>
                <a:defRPr/>
              </a:pPr>
              <a:t>52</a:t>
            </a:fld>
            <a:endParaRPr lang="en-US" dirty="0"/>
          </a:p>
        </p:txBody>
      </p:sp>
      <p:pic>
        <p:nvPicPr>
          <p:cNvPr id="94211" name="Picture 2"/>
          <p:cNvPicPr>
            <a:picLocks noChangeAspect="1" noChangeArrowheads="1"/>
          </p:cNvPicPr>
          <p:nvPr/>
        </p:nvPicPr>
        <p:blipFill>
          <a:blip r:embed="rId2" cstate="print"/>
          <a:srcRect/>
          <a:stretch>
            <a:fillRect/>
          </a:stretch>
        </p:blipFill>
        <p:spPr bwMode="auto">
          <a:xfrm>
            <a:off x="457200" y="1752600"/>
            <a:ext cx="8258175" cy="44672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fontScale="90000"/>
          </a:bodyPr>
          <a:lstStyle/>
          <a:p>
            <a:pPr>
              <a:defRPr/>
            </a:pPr>
            <a:r>
              <a:rPr lang="en-US" dirty="0" smtClean="0"/>
              <a:t>CPN Model: Geographically Dispersed</a:t>
            </a:r>
            <a:endParaRPr lang="en-US" dirty="0"/>
          </a:p>
        </p:txBody>
      </p:sp>
      <p:sp>
        <p:nvSpPr>
          <p:cNvPr id="5" name="Slide Number Placeholder 4"/>
          <p:cNvSpPr>
            <a:spLocks noGrp="1"/>
          </p:cNvSpPr>
          <p:nvPr>
            <p:ph type="sldNum" sz="quarter" idx="12"/>
          </p:nvPr>
        </p:nvSpPr>
        <p:spPr/>
        <p:txBody>
          <a:bodyPr/>
          <a:lstStyle/>
          <a:p>
            <a:pPr>
              <a:defRPr/>
            </a:pPr>
            <a:fld id="{81DFDB95-9B5B-4A2F-AF81-C536B91BA1D0}" type="slidenum">
              <a:rPr lang="en-US" smtClean="0"/>
              <a:pPr>
                <a:defRPr/>
              </a:pPr>
              <a:t>53</a:t>
            </a:fld>
            <a:endParaRPr lang="en-US" dirty="0"/>
          </a:p>
        </p:txBody>
      </p:sp>
      <p:pic>
        <p:nvPicPr>
          <p:cNvPr id="95235" name="Picture 2"/>
          <p:cNvPicPr>
            <a:picLocks noChangeAspect="1" noChangeArrowheads="1"/>
          </p:cNvPicPr>
          <p:nvPr/>
        </p:nvPicPr>
        <p:blipFill>
          <a:blip r:embed="rId2" cstate="print"/>
          <a:srcRect/>
          <a:stretch>
            <a:fillRect/>
          </a:stretch>
        </p:blipFill>
        <p:spPr bwMode="auto">
          <a:xfrm>
            <a:off x="457200" y="1371600"/>
            <a:ext cx="8258175" cy="51625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fontScale="90000"/>
          </a:bodyPr>
          <a:lstStyle/>
          <a:p>
            <a:pPr>
              <a:defRPr/>
            </a:pPr>
            <a:r>
              <a:rPr lang="en-US" dirty="0" smtClean="0"/>
              <a:t>CPN Model: </a:t>
            </a:r>
            <a:r>
              <a:rPr lang="en-US" sz="4000" dirty="0" smtClean="0"/>
              <a:t>Congestion Alleviation</a:t>
            </a:r>
            <a:endParaRPr lang="en-US" dirty="0"/>
          </a:p>
        </p:txBody>
      </p:sp>
      <p:sp>
        <p:nvSpPr>
          <p:cNvPr id="5" name="Slide Number Placeholder 4"/>
          <p:cNvSpPr>
            <a:spLocks noGrp="1"/>
          </p:cNvSpPr>
          <p:nvPr>
            <p:ph type="sldNum" sz="quarter" idx="12"/>
          </p:nvPr>
        </p:nvSpPr>
        <p:spPr/>
        <p:txBody>
          <a:bodyPr/>
          <a:lstStyle/>
          <a:p>
            <a:pPr>
              <a:defRPr/>
            </a:pPr>
            <a:fld id="{7AA8092C-0505-4871-ACB9-AE6360216457}" type="slidenum">
              <a:rPr lang="en-US" smtClean="0"/>
              <a:pPr>
                <a:defRPr/>
              </a:pPr>
              <a:t>54</a:t>
            </a:fld>
            <a:endParaRPr lang="en-US" dirty="0"/>
          </a:p>
        </p:txBody>
      </p:sp>
      <p:pic>
        <p:nvPicPr>
          <p:cNvPr id="96259" name="Picture 2"/>
          <p:cNvPicPr>
            <a:picLocks noChangeAspect="1" noChangeArrowheads="1"/>
          </p:cNvPicPr>
          <p:nvPr/>
        </p:nvPicPr>
        <p:blipFill>
          <a:blip r:embed="rId2" cstate="print"/>
          <a:srcRect/>
          <a:stretch>
            <a:fillRect/>
          </a:stretch>
        </p:blipFill>
        <p:spPr bwMode="auto">
          <a:xfrm>
            <a:off x="457200" y="1524000"/>
            <a:ext cx="8258175" cy="46958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Rectangle 3"/>
          <p:cNvSpPr>
            <a:spLocks noGrp="1" noChangeArrowheads="1"/>
          </p:cNvSpPr>
          <p:nvPr>
            <p:ph idx="1"/>
          </p:nvPr>
        </p:nvSpPr>
        <p:spPr>
          <a:xfrm>
            <a:off x="457200" y="1295400"/>
            <a:ext cx="8229600" cy="5029200"/>
          </a:xfrm>
        </p:spPr>
        <p:txBody>
          <a:bodyPr/>
          <a:lstStyle/>
          <a:p>
            <a:pPr eaLnBrk="1" hangingPunct="1">
              <a:lnSpc>
                <a:spcPct val="90000"/>
              </a:lnSpc>
            </a:pPr>
            <a:r>
              <a:rPr lang="en-US" sz="2400" dirty="0" smtClean="0"/>
              <a:t>The current U.S. power grid is aging, inefficient, congested, and is vulnerable to power outages and power disturbances</a:t>
            </a:r>
          </a:p>
          <a:p>
            <a:pPr eaLnBrk="1" hangingPunct="1">
              <a:lnSpc>
                <a:spcPct val="90000"/>
              </a:lnSpc>
              <a:buFont typeface="Wingdings 3" pitchFamily="18" charset="2"/>
              <a:buNone/>
            </a:pPr>
            <a:endParaRPr lang="en-US" sz="2400" dirty="0" smtClean="0"/>
          </a:p>
          <a:p>
            <a:pPr eaLnBrk="1" hangingPunct="1">
              <a:lnSpc>
                <a:spcPct val="90000"/>
              </a:lnSpc>
            </a:pPr>
            <a:r>
              <a:rPr lang="en-US" sz="2400" dirty="0" smtClean="0"/>
              <a:t>With the consumer power demand expected to increase by 26% over the next 20 years and exceed power generation by 2024, there is a need to upgrade the current U.S. power grid</a:t>
            </a:r>
          </a:p>
          <a:p>
            <a:pPr lvl="1" eaLnBrk="1" hangingPunct="1">
              <a:lnSpc>
                <a:spcPct val="90000"/>
              </a:lnSpc>
            </a:pPr>
            <a:endParaRPr lang="en-US" sz="2000" dirty="0" smtClean="0"/>
          </a:p>
        </p:txBody>
      </p:sp>
      <p:sp>
        <p:nvSpPr>
          <p:cNvPr id="4098" name="Rectangle 2"/>
          <p:cNvSpPr>
            <a:spLocks noGrp="1" noChangeArrowheads="1"/>
          </p:cNvSpPr>
          <p:nvPr>
            <p:ph type="title"/>
          </p:nvPr>
        </p:nvSpPr>
        <p:spPr/>
        <p:txBody>
          <a:bodyPr/>
          <a:lstStyle/>
          <a:p>
            <a:pPr eaLnBrk="1" fontAlgn="auto" hangingPunct="1">
              <a:spcAft>
                <a:spcPts val="0"/>
              </a:spcAft>
              <a:defRPr/>
            </a:pPr>
            <a:r>
              <a:rPr lang="en-US" dirty="0" smtClean="0"/>
              <a:t>Problem</a:t>
            </a:r>
            <a:endParaRPr lang="en-US" dirty="0"/>
          </a:p>
        </p:txBody>
      </p:sp>
      <p:sp>
        <p:nvSpPr>
          <p:cNvPr id="4" name="Slide Number Placeholder 3"/>
          <p:cNvSpPr>
            <a:spLocks noGrp="1"/>
          </p:cNvSpPr>
          <p:nvPr>
            <p:ph type="sldNum" sz="quarter" idx="12"/>
          </p:nvPr>
        </p:nvSpPr>
        <p:spPr/>
        <p:txBody>
          <a:bodyPr/>
          <a:lstStyle/>
          <a:p>
            <a:pPr>
              <a:defRPr/>
            </a:pPr>
            <a:fld id="{E300AE28-89F7-43BF-AEBD-461A941A1D9A}" type="slidenum">
              <a:rPr lang="en-US" smtClean="0"/>
              <a:pPr>
                <a:defRPr/>
              </a:pPr>
              <a:t>6</a:t>
            </a:fld>
            <a:endParaRPr lang="en-US"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3"/>
          <p:cNvSpPr>
            <a:spLocks noGrp="1" noChangeArrowheads="1"/>
          </p:cNvSpPr>
          <p:nvPr>
            <p:ph idx="1"/>
          </p:nvPr>
        </p:nvSpPr>
        <p:spPr>
          <a:xfrm>
            <a:off x="457200" y="1524000"/>
            <a:ext cx="8229600" cy="4525963"/>
          </a:xfrm>
        </p:spPr>
        <p:txBody>
          <a:bodyPr/>
          <a:lstStyle/>
          <a:p>
            <a:pPr eaLnBrk="1" hangingPunct="1">
              <a:lnSpc>
                <a:spcPct val="90000"/>
              </a:lnSpc>
              <a:defRPr/>
            </a:pPr>
            <a:r>
              <a:rPr lang="en-US" sz="2400" dirty="0" smtClean="0">
                <a:solidFill>
                  <a:schemeClr val="bg1">
                    <a:lumMod val="50000"/>
                  </a:schemeClr>
                </a:solidFill>
              </a:rPr>
              <a:t>Background</a:t>
            </a:r>
          </a:p>
          <a:p>
            <a:pPr eaLnBrk="1" hangingPunct="1">
              <a:lnSpc>
                <a:spcPct val="90000"/>
              </a:lnSpc>
              <a:defRPr/>
            </a:pPr>
            <a:r>
              <a:rPr lang="en-US" sz="2400" dirty="0" smtClean="0">
                <a:solidFill>
                  <a:schemeClr val="bg1">
                    <a:lumMod val="50000"/>
                  </a:schemeClr>
                </a:solidFill>
              </a:rPr>
              <a:t>Problem</a:t>
            </a:r>
          </a:p>
          <a:p>
            <a:pPr eaLnBrk="1" hangingPunct="1">
              <a:lnSpc>
                <a:spcPct val="90000"/>
              </a:lnSpc>
              <a:defRPr/>
            </a:pPr>
            <a:r>
              <a:rPr lang="en-US" sz="2400" b="1" dirty="0" smtClean="0"/>
              <a:t>Mission Statement </a:t>
            </a:r>
          </a:p>
          <a:p>
            <a:pPr eaLnBrk="1" hangingPunct="1">
              <a:lnSpc>
                <a:spcPct val="90000"/>
              </a:lnSpc>
              <a:defRPr/>
            </a:pPr>
            <a:r>
              <a:rPr lang="en-US" sz="2400" dirty="0" smtClean="0">
                <a:solidFill>
                  <a:schemeClr val="bg1">
                    <a:lumMod val="50000"/>
                  </a:schemeClr>
                </a:solidFill>
              </a:rPr>
              <a:t>Strategy and Approach</a:t>
            </a:r>
          </a:p>
          <a:p>
            <a:pPr eaLnBrk="1" hangingPunct="1">
              <a:lnSpc>
                <a:spcPct val="90000"/>
              </a:lnSpc>
              <a:defRPr/>
            </a:pPr>
            <a:r>
              <a:rPr lang="en-US" sz="2400" dirty="0" smtClean="0">
                <a:solidFill>
                  <a:schemeClr val="bg1">
                    <a:lumMod val="50000"/>
                  </a:schemeClr>
                </a:solidFill>
              </a:rPr>
              <a:t>Stakeholder Identification</a:t>
            </a:r>
          </a:p>
          <a:p>
            <a:pPr eaLnBrk="1" hangingPunct="1">
              <a:lnSpc>
                <a:spcPct val="90000"/>
              </a:lnSpc>
              <a:defRPr/>
            </a:pPr>
            <a:r>
              <a:rPr lang="en-US" sz="2400" dirty="0" smtClean="0">
                <a:solidFill>
                  <a:schemeClr val="bg1">
                    <a:lumMod val="50000"/>
                  </a:schemeClr>
                </a:solidFill>
              </a:rPr>
              <a:t>Requirements</a:t>
            </a:r>
          </a:p>
          <a:p>
            <a:pPr eaLnBrk="1" hangingPunct="1">
              <a:lnSpc>
                <a:spcPct val="90000"/>
              </a:lnSpc>
              <a:defRPr/>
            </a:pPr>
            <a:r>
              <a:rPr lang="en-US" sz="2400" dirty="0" smtClean="0">
                <a:solidFill>
                  <a:schemeClr val="bg1">
                    <a:lumMod val="50000"/>
                  </a:schemeClr>
                </a:solidFill>
              </a:rPr>
              <a:t>Concept of Operations</a:t>
            </a:r>
          </a:p>
          <a:p>
            <a:pPr eaLnBrk="1" hangingPunct="1">
              <a:lnSpc>
                <a:spcPct val="90000"/>
              </a:lnSpc>
              <a:defRPr/>
            </a:pPr>
            <a:r>
              <a:rPr lang="en-US" sz="2400" dirty="0" smtClean="0">
                <a:solidFill>
                  <a:schemeClr val="bg1">
                    <a:lumMod val="50000"/>
                  </a:schemeClr>
                </a:solidFill>
              </a:rPr>
              <a:t>Technology Strategy</a:t>
            </a:r>
          </a:p>
          <a:p>
            <a:pPr eaLnBrk="1" hangingPunct="1">
              <a:lnSpc>
                <a:spcPct val="90000"/>
              </a:lnSpc>
              <a:defRPr/>
            </a:pPr>
            <a:r>
              <a:rPr lang="en-US" sz="2400" dirty="0" smtClean="0">
                <a:solidFill>
                  <a:schemeClr val="bg1">
                    <a:lumMod val="50000"/>
                  </a:schemeClr>
                </a:solidFill>
              </a:rPr>
              <a:t>System Architecture </a:t>
            </a:r>
          </a:p>
          <a:p>
            <a:pPr eaLnBrk="1" hangingPunct="1">
              <a:lnSpc>
                <a:spcPct val="90000"/>
              </a:lnSpc>
              <a:defRPr/>
            </a:pPr>
            <a:r>
              <a:rPr lang="en-US" sz="2400" dirty="0" smtClean="0">
                <a:solidFill>
                  <a:schemeClr val="bg1">
                    <a:lumMod val="50000"/>
                  </a:schemeClr>
                </a:solidFill>
              </a:rPr>
              <a:t>Business Case</a:t>
            </a:r>
          </a:p>
          <a:p>
            <a:pPr eaLnBrk="1" hangingPunct="1">
              <a:lnSpc>
                <a:spcPct val="90000"/>
              </a:lnSpc>
              <a:defRPr/>
            </a:pPr>
            <a:r>
              <a:rPr lang="en-US" sz="2400" dirty="0" smtClean="0">
                <a:solidFill>
                  <a:schemeClr val="bg1">
                    <a:lumMod val="50000"/>
                  </a:schemeClr>
                </a:solidFill>
              </a:rPr>
              <a:t>Conclusion and Recommendations</a:t>
            </a:r>
          </a:p>
        </p:txBody>
      </p:sp>
      <p:sp>
        <p:nvSpPr>
          <p:cNvPr id="3074" name="Rectangle 2"/>
          <p:cNvSpPr>
            <a:spLocks noGrp="1" noChangeArrowheads="1"/>
          </p:cNvSpPr>
          <p:nvPr>
            <p:ph type="title"/>
          </p:nvPr>
        </p:nvSpPr>
        <p:spPr/>
        <p:txBody>
          <a:bodyPr/>
          <a:lstStyle/>
          <a:p>
            <a:pPr eaLnBrk="1" fontAlgn="auto" hangingPunct="1">
              <a:spcAft>
                <a:spcPts val="0"/>
              </a:spcAft>
              <a:defRPr/>
            </a:pPr>
            <a:r>
              <a:rPr lang="en-US" dirty="0"/>
              <a:t>Agenda</a:t>
            </a:r>
          </a:p>
        </p:txBody>
      </p:sp>
      <p:sp>
        <p:nvSpPr>
          <p:cNvPr id="4" name="Slide Number Placeholder 3"/>
          <p:cNvSpPr>
            <a:spLocks noGrp="1"/>
          </p:cNvSpPr>
          <p:nvPr>
            <p:ph type="sldNum" sz="quarter" idx="12"/>
          </p:nvPr>
        </p:nvSpPr>
        <p:spPr/>
        <p:txBody>
          <a:bodyPr/>
          <a:lstStyle/>
          <a:p>
            <a:pPr>
              <a:defRPr/>
            </a:pPr>
            <a:fld id="{33FE5143-6E93-404B-96FA-82D0EC4D09DE}" type="slidenum">
              <a:rPr lang="en-US" smtClean="0"/>
              <a:pPr>
                <a:defRPr/>
              </a:pPr>
              <a:t>7</a:t>
            </a:fld>
            <a:endParaRPr lang="en-US" dirty="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Rectangle 3"/>
          <p:cNvSpPr>
            <a:spLocks noGrp="1" noChangeArrowheads="1"/>
          </p:cNvSpPr>
          <p:nvPr>
            <p:ph idx="1"/>
          </p:nvPr>
        </p:nvSpPr>
        <p:spPr>
          <a:xfrm>
            <a:off x="457200" y="1295400"/>
            <a:ext cx="8229600" cy="5029200"/>
          </a:xfrm>
        </p:spPr>
        <p:txBody>
          <a:bodyPr/>
          <a:lstStyle/>
          <a:p>
            <a:pPr lvl="1" eaLnBrk="1" hangingPunct="1">
              <a:lnSpc>
                <a:spcPct val="90000"/>
              </a:lnSpc>
            </a:pPr>
            <a:endParaRPr lang="en-US" sz="2000" dirty="0" smtClean="0"/>
          </a:p>
          <a:p>
            <a:r>
              <a:rPr lang="en-US" sz="2000" dirty="0" smtClean="0"/>
              <a:t>The project development team will </a:t>
            </a:r>
            <a:r>
              <a:rPr lang="en-US" sz="2000" i="1" u="sng" dirty="0" smtClean="0"/>
              <a:t>serve as an energy consulting firm to the DOE</a:t>
            </a:r>
            <a:r>
              <a:rPr lang="en-US" sz="2000" dirty="0" smtClean="0"/>
              <a:t>, where an architectural solution will be sought to support the ongoing efforts to improve the U.S. power grid.  </a:t>
            </a:r>
          </a:p>
          <a:p>
            <a:r>
              <a:rPr lang="en-US" sz="2000" dirty="0" smtClean="0"/>
              <a:t>The objective of the development team is to </a:t>
            </a:r>
            <a:r>
              <a:rPr lang="en-US" sz="2000" i="1" u="sng" dirty="0" smtClean="0"/>
              <a:t>implement a systems engineering methodology that will result in a completed, proof-of-concept future power grid architecture</a:t>
            </a:r>
            <a:r>
              <a:rPr lang="en-US" sz="2000" dirty="0" smtClean="0"/>
              <a:t>.</a:t>
            </a:r>
          </a:p>
          <a:p>
            <a:r>
              <a:rPr lang="en-US" sz="2000" dirty="0" smtClean="0"/>
              <a:t>The project report will serve as an informal submission that provides an alternative conceptual approach to addressing the many current grid problems.</a:t>
            </a:r>
          </a:p>
          <a:p>
            <a:r>
              <a:rPr lang="en-US" sz="2000" dirty="0" smtClean="0"/>
              <a:t>Deliverables will include:</a:t>
            </a:r>
          </a:p>
          <a:p>
            <a:pPr lvl="1"/>
            <a:r>
              <a:rPr lang="en-US" sz="1400" dirty="0" smtClean="0"/>
              <a:t>Documentation of the methods used to develop multiple grid architectures</a:t>
            </a:r>
          </a:p>
          <a:p>
            <a:pPr lvl="1"/>
            <a:r>
              <a:rPr lang="en-US" sz="1400" dirty="0" smtClean="0"/>
              <a:t>An evaluation of each architecture</a:t>
            </a:r>
          </a:p>
          <a:p>
            <a:pPr lvl="1"/>
            <a:r>
              <a:rPr lang="en-US" sz="1400" dirty="0" smtClean="0"/>
              <a:t>A Business Case that will recommend a specific architecture</a:t>
            </a:r>
          </a:p>
          <a:p>
            <a:pPr lvl="1" eaLnBrk="1" hangingPunct="1">
              <a:lnSpc>
                <a:spcPct val="90000"/>
              </a:lnSpc>
            </a:pPr>
            <a:endParaRPr lang="en-US" sz="2000" dirty="0" smtClean="0"/>
          </a:p>
          <a:p>
            <a:pPr lvl="1" eaLnBrk="1" hangingPunct="1">
              <a:lnSpc>
                <a:spcPct val="90000"/>
              </a:lnSpc>
            </a:pPr>
            <a:endParaRPr lang="en-US" sz="2000" dirty="0" smtClean="0"/>
          </a:p>
          <a:p>
            <a:pPr lvl="1" eaLnBrk="1" hangingPunct="1">
              <a:lnSpc>
                <a:spcPct val="90000"/>
              </a:lnSpc>
            </a:pPr>
            <a:endParaRPr lang="en-US" sz="2000" dirty="0" smtClean="0"/>
          </a:p>
        </p:txBody>
      </p:sp>
      <p:sp>
        <p:nvSpPr>
          <p:cNvPr id="4098" name="Rectangle 2"/>
          <p:cNvSpPr>
            <a:spLocks noGrp="1" noChangeArrowheads="1"/>
          </p:cNvSpPr>
          <p:nvPr>
            <p:ph type="title"/>
          </p:nvPr>
        </p:nvSpPr>
        <p:spPr/>
        <p:txBody>
          <a:bodyPr/>
          <a:lstStyle/>
          <a:p>
            <a:pPr eaLnBrk="1" fontAlgn="auto" hangingPunct="1">
              <a:spcAft>
                <a:spcPts val="0"/>
              </a:spcAft>
              <a:defRPr/>
            </a:pPr>
            <a:r>
              <a:rPr lang="en-US" dirty="0" smtClean="0"/>
              <a:t>Mission Statement</a:t>
            </a:r>
            <a:endParaRPr lang="en-US" dirty="0"/>
          </a:p>
        </p:txBody>
      </p:sp>
      <p:sp>
        <p:nvSpPr>
          <p:cNvPr id="4" name="Slide Number Placeholder 3"/>
          <p:cNvSpPr>
            <a:spLocks noGrp="1"/>
          </p:cNvSpPr>
          <p:nvPr>
            <p:ph type="sldNum" sz="quarter" idx="12"/>
          </p:nvPr>
        </p:nvSpPr>
        <p:spPr/>
        <p:txBody>
          <a:bodyPr/>
          <a:lstStyle/>
          <a:p>
            <a:pPr>
              <a:defRPr/>
            </a:pPr>
            <a:fld id="{B6F70442-DFFD-4E73-86D6-11BF82841DE6}" type="slidenum">
              <a:rPr lang="en-US" smtClean="0"/>
              <a:pPr>
                <a:defRPr/>
              </a:pPr>
              <a:t>8</a:t>
            </a:fld>
            <a:endParaRPr lang="en-US" dirty="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3"/>
          <p:cNvSpPr>
            <a:spLocks noGrp="1" noChangeArrowheads="1"/>
          </p:cNvSpPr>
          <p:nvPr>
            <p:ph idx="1"/>
          </p:nvPr>
        </p:nvSpPr>
        <p:spPr>
          <a:xfrm>
            <a:off x="457200" y="1524000"/>
            <a:ext cx="8229600" cy="4525963"/>
          </a:xfrm>
        </p:spPr>
        <p:txBody>
          <a:bodyPr/>
          <a:lstStyle/>
          <a:p>
            <a:pPr eaLnBrk="1" hangingPunct="1">
              <a:lnSpc>
                <a:spcPct val="90000"/>
              </a:lnSpc>
              <a:defRPr/>
            </a:pPr>
            <a:r>
              <a:rPr lang="en-US" sz="2400" dirty="0" smtClean="0">
                <a:solidFill>
                  <a:schemeClr val="bg1">
                    <a:lumMod val="50000"/>
                  </a:schemeClr>
                </a:solidFill>
              </a:rPr>
              <a:t>Background</a:t>
            </a:r>
          </a:p>
          <a:p>
            <a:pPr eaLnBrk="1" hangingPunct="1">
              <a:lnSpc>
                <a:spcPct val="90000"/>
              </a:lnSpc>
              <a:defRPr/>
            </a:pPr>
            <a:r>
              <a:rPr lang="en-US" sz="2400" dirty="0" smtClean="0">
                <a:solidFill>
                  <a:schemeClr val="bg1">
                    <a:lumMod val="50000"/>
                  </a:schemeClr>
                </a:solidFill>
              </a:rPr>
              <a:t>Problem</a:t>
            </a:r>
          </a:p>
          <a:p>
            <a:pPr eaLnBrk="1" hangingPunct="1">
              <a:lnSpc>
                <a:spcPct val="90000"/>
              </a:lnSpc>
              <a:defRPr/>
            </a:pPr>
            <a:r>
              <a:rPr lang="en-US" sz="2400" dirty="0" smtClean="0">
                <a:solidFill>
                  <a:schemeClr val="bg1">
                    <a:lumMod val="50000"/>
                  </a:schemeClr>
                </a:solidFill>
              </a:rPr>
              <a:t>Mission Statement </a:t>
            </a:r>
          </a:p>
          <a:p>
            <a:pPr eaLnBrk="1" hangingPunct="1">
              <a:lnSpc>
                <a:spcPct val="90000"/>
              </a:lnSpc>
              <a:defRPr/>
            </a:pPr>
            <a:r>
              <a:rPr lang="en-US" sz="2400" b="1" dirty="0" smtClean="0"/>
              <a:t>Strategy and Approach</a:t>
            </a:r>
          </a:p>
          <a:p>
            <a:pPr eaLnBrk="1" hangingPunct="1">
              <a:lnSpc>
                <a:spcPct val="90000"/>
              </a:lnSpc>
              <a:defRPr/>
            </a:pPr>
            <a:r>
              <a:rPr lang="en-US" sz="2400" dirty="0" smtClean="0">
                <a:solidFill>
                  <a:schemeClr val="bg1">
                    <a:lumMod val="50000"/>
                  </a:schemeClr>
                </a:solidFill>
              </a:rPr>
              <a:t>Stakeholder Identification</a:t>
            </a:r>
          </a:p>
          <a:p>
            <a:pPr eaLnBrk="1" hangingPunct="1">
              <a:lnSpc>
                <a:spcPct val="90000"/>
              </a:lnSpc>
              <a:defRPr/>
            </a:pPr>
            <a:r>
              <a:rPr lang="en-US" sz="2400" dirty="0" smtClean="0">
                <a:solidFill>
                  <a:schemeClr val="bg1">
                    <a:lumMod val="50000"/>
                  </a:schemeClr>
                </a:solidFill>
              </a:rPr>
              <a:t>Requirements</a:t>
            </a:r>
          </a:p>
          <a:p>
            <a:pPr eaLnBrk="1" hangingPunct="1">
              <a:lnSpc>
                <a:spcPct val="90000"/>
              </a:lnSpc>
              <a:defRPr/>
            </a:pPr>
            <a:r>
              <a:rPr lang="en-US" sz="2400" dirty="0" smtClean="0">
                <a:solidFill>
                  <a:schemeClr val="bg1">
                    <a:lumMod val="50000"/>
                  </a:schemeClr>
                </a:solidFill>
              </a:rPr>
              <a:t>Concept of Operations</a:t>
            </a:r>
          </a:p>
          <a:p>
            <a:pPr eaLnBrk="1" hangingPunct="1">
              <a:lnSpc>
                <a:spcPct val="90000"/>
              </a:lnSpc>
              <a:defRPr/>
            </a:pPr>
            <a:r>
              <a:rPr lang="en-US" sz="2400" dirty="0" smtClean="0">
                <a:solidFill>
                  <a:schemeClr val="bg1">
                    <a:lumMod val="50000"/>
                  </a:schemeClr>
                </a:solidFill>
              </a:rPr>
              <a:t>Technology Strategy</a:t>
            </a:r>
          </a:p>
          <a:p>
            <a:pPr eaLnBrk="1" hangingPunct="1">
              <a:lnSpc>
                <a:spcPct val="90000"/>
              </a:lnSpc>
              <a:defRPr/>
            </a:pPr>
            <a:r>
              <a:rPr lang="en-US" sz="2400" dirty="0" smtClean="0">
                <a:solidFill>
                  <a:schemeClr val="bg1">
                    <a:lumMod val="50000"/>
                  </a:schemeClr>
                </a:solidFill>
              </a:rPr>
              <a:t>System Architecture </a:t>
            </a:r>
          </a:p>
          <a:p>
            <a:pPr eaLnBrk="1" hangingPunct="1">
              <a:lnSpc>
                <a:spcPct val="90000"/>
              </a:lnSpc>
              <a:defRPr/>
            </a:pPr>
            <a:r>
              <a:rPr lang="en-US" sz="2400" dirty="0" smtClean="0">
                <a:solidFill>
                  <a:schemeClr val="bg1">
                    <a:lumMod val="50000"/>
                  </a:schemeClr>
                </a:solidFill>
              </a:rPr>
              <a:t>Business Case</a:t>
            </a:r>
          </a:p>
          <a:p>
            <a:pPr eaLnBrk="1" hangingPunct="1">
              <a:lnSpc>
                <a:spcPct val="90000"/>
              </a:lnSpc>
              <a:defRPr/>
            </a:pPr>
            <a:r>
              <a:rPr lang="en-US" sz="2400" dirty="0" smtClean="0">
                <a:solidFill>
                  <a:schemeClr val="bg1">
                    <a:lumMod val="50000"/>
                  </a:schemeClr>
                </a:solidFill>
              </a:rPr>
              <a:t>Conclusion and Recommendations</a:t>
            </a:r>
          </a:p>
        </p:txBody>
      </p:sp>
      <p:sp>
        <p:nvSpPr>
          <p:cNvPr id="3074" name="Rectangle 2"/>
          <p:cNvSpPr>
            <a:spLocks noGrp="1" noChangeArrowheads="1"/>
          </p:cNvSpPr>
          <p:nvPr>
            <p:ph type="title"/>
          </p:nvPr>
        </p:nvSpPr>
        <p:spPr/>
        <p:txBody>
          <a:bodyPr/>
          <a:lstStyle/>
          <a:p>
            <a:pPr eaLnBrk="1" fontAlgn="auto" hangingPunct="1">
              <a:spcAft>
                <a:spcPts val="0"/>
              </a:spcAft>
              <a:defRPr/>
            </a:pPr>
            <a:r>
              <a:rPr lang="en-US" dirty="0"/>
              <a:t>Agenda</a:t>
            </a:r>
          </a:p>
        </p:txBody>
      </p:sp>
      <p:sp>
        <p:nvSpPr>
          <p:cNvPr id="4" name="Slide Number Placeholder 3"/>
          <p:cNvSpPr>
            <a:spLocks noGrp="1"/>
          </p:cNvSpPr>
          <p:nvPr>
            <p:ph type="sldNum" sz="quarter" idx="12"/>
          </p:nvPr>
        </p:nvSpPr>
        <p:spPr/>
        <p:txBody>
          <a:bodyPr/>
          <a:lstStyle/>
          <a:p>
            <a:pPr>
              <a:defRPr/>
            </a:pPr>
            <a:fld id="{9EB56ECC-1AB3-47A7-B86C-99F5AFFD851E}" type="slidenum">
              <a:rPr lang="en-US" smtClean="0"/>
              <a:pPr>
                <a:defRPr/>
              </a:pPr>
              <a:t>9</a:t>
            </a:fld>
            <a:endParaRPr lang="en-US" dirty="0"/>
          </a:p>
        </p:txBody>
      </p:sp>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oncourse">
  <a:themeElements>
    <a:clrScheme name="Concourse">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fontScheme name="Concourse">
      <a:maj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ajorFont>
      <a:min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inorFont>
    </a:fontScheme>
    <a:fmtScheme name="Concours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65000"/>
                <a:satMod val="300000"/>
              </a:schemeClr>
            </a:gs>
          </a:gsLst>
          <a:path path="circle">
            <a:fillToRect l="65000" b="98000"/>
          </a:path>
        </a:gradFill>
        <a:blipFill>
          <a:blip xmlns:r="http://schemas.openxmlformats.org/officeDocument/2006/relationships" r:embed="rId1">
            <a:duotone>
              <a:schemeClr val="phClr">
                <a:shade val="60000"/>
                <a:satMod val="110000"/>
              </a:schemeClr>
              <a:schemeClr val="phClr">
                <a:tint val="95000"/>
              </a:schemeClr>
            </a:duotone>
          </a:blip>
          <a:tile tx="0" ty="0" sx="50000" sy="5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Concourse">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themeOverride>
</file>

<file path=ppt/theme/themeOverride2.xml><?xml version="1.0" encoding="utf-8"?>
<a:themeOverride xmlns:a="http://schemas.openxmlformats.org/drawingml/2006/main">
  <a:clrScheme name="Concourse">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themeOverride>
</file>

<file path=ppt/theme/themeOverride3.xml><?xml version="1.0" encoding="utf-8"?>
<a:themeOverride xmlns:a="http://schemas.openxmlformats.org/drawingml/2006/main">
  <a:clrScheme name="Concourse">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themeOverride>
</file>

<file path=ppt/theme/themeOverride4.xml><?xml version="1.0" encoding="utf-8"?>
<a:themeOverride xmlns:a="http://schemas.openxmlformats.org/drawingml/2006/main">
  <a:clrScheme name="Concourse">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themeOverride>
</file>

<file path=docProps/app.xml><?xml version="1.0" encoding="utf-8"?>
<Properties xmlns="http://schemas.openxmlformats.org/officeDocument/2006/extended-properties" xmlns:vt="http://schemas.openxmlformats.org/officeDocument/2006/docPropsVTypes">
  <Template>Concourse</Template>
  <TotalTime>2657</TotalTime>
  <Words>2069</Words>
  <Application>Microsoft Office PowerPoint</Application>
  <PresentationFormat>On-screen Show (4:3)</PresentationFormat>
  <Paragraphs>394</Paragraphs>
  <Slides>54</Slides>
  <Notes>27</Notes>
  <HiddenSlides>0</HiddenSlides>
  <MMClips>1</MMClips>
  <ScaleCrop>false</ScaleCrop>
  <HeadingPairs>
    <vt:vector size="4" baseType="variant">
      <vt:variant>
        <vt:lpstr>Theme</vt:lpstr>
      </vt:variant>
      <vt:variant>
        <vt:i4>1</vt:i4>
      </vt:variant>
      <vt:variant>
        <vt:lpstr>Slide Titles</vt:lpstr>
      </vt:variant>
      <vt:variant>
        <vt:i4>54</vt:i4>
      </vt:variant>
    </vt:vector>
  </HeadingPairs>
  <TitlesOfParts>
    <vt:vector size="55" baseType="lpstr">
      <vt:lpstr>Concourse</vt:lpstr>
      <vt:lpstr>Architecture for a Future National Power Grid</vt:lpstr>
      <vt:lpstr>Agenda</vt:lpstr>
      <vt:lpstr>Agenda</vt:lpstr>
      <vt:lpstr>Background</vt:lpstr>
      <vt:lpstr>Agenda</vt:lpstr>
      <vt:lpstr>Problem</vt:lpstr>
      <vt:lpstr>Agenda</vt:lpstr>
      <vt:lpstr>Mission Statement</vt:lpstr>
      <vt:lpstr>Agenda</vt:lpstr>
      <vt:lpstr>Strategy and Approach (1 of 2)</vt:lpstr>
      <vt:lpstr>Strategy and Approach (2 of 2)</vt:lpstr>
      <vt:lpstr>Agenda</vt:lpstr>
      <vt:lpstr>Stakeholder Identification (1of 3)</vt:lpstr>
      <vt:lpstr>Stakeholder Identification (2of 3)</vt:lpstr>
      <vt:lpstr>Stakeholder Identification (3of 3)</vt:lpstr>
      <vt:lpstr>Agenda</vt:lpstr>
      <vt:lpstr>Requirements (1 of 2) </vt:lpstr>
      <vt:lpstr>Requirements (2 of 2) </vt:lpstr>
      <vt:lpstr>Agenda</vt:lpstr>
      <vt:lpstr>Concept of Operations (1of 3)</vt:lpstr>
      <vt:lpstr>Concept of Operations (2of 3)</vt:lpstr>
      <vt:lpstr>Concept of Operations (3of 3)</vt:lpstr>
      <vt:lpstr>Agenda</vt:lpstr>
      <vt:lpstr>Technology Strategy (1 of 2)</vt:lpstr>
      <vt:lpstr>Technology Strategy (2 of 2)</vt:lpstr>
      <vt:lpstr>Agenda</vt:lpstr>
      <vt:lpstr>System Architecture (1 of 7)</vt:lpstr>
      <vt:lpstr>System Architecture (2 of 7)</vt:lpstr>
      <vt:lpstr>System Architecture (3 of 7)</vt:lpstr>
      <vt:lpstr>System Architecture (4 of 7)</vt:lpstr>
      <vt:lpstr>System Architecture (5 of 7)</vt:lpstr>
      <vt:lpstr>System Architecture (6 of 7)</vt:lpstr>
      <vt:lpstr>System Architecture (7 of 7)</vt:lpstr>
      <vt:lpstr>Agenda</vt:lpstr>
      <vt:lpstr>Business Case (1 of 4)</vt:lpstr>
      <vt:lpstr>Business Case (2 of 4)</vt:lpstr>
      <vt:lpstr>Business Case (3 of 4)</vt:lpstr>
      <vt:lpstr>Business Case (4 of 4)</vt:lpstr>
      <vt:lpstr>Agenda</vt:lpstr>
      <vt:lpstr>Conclusion and Recommendations</vt:lpstr>
      <vt:lpstr>Special Thanks </vt:lpstr>
      <vt:lpstr>Questions?</vt:lpstr>
      <vt:lpstr>Backup</vt:lpstr>
      <vt:lpstr>Cost Model: Power Source to Consumer Transmission</vt:lpstr>
      <vt:lpstr>Cost Model: Power Source to Consumer Transmission</vt:lpstr>
      <vt:lpstr>Cost Model: Geographically Dispersed</vt:lpstr>
      <vt:lpstr>Cost Model: Geographically Dispersed</vt:lpstr>
      <vt:lpstr>Cost Model: Congestion Alleviation</vt:lpstr>
      <vt:lpstr>Cost Model: Congestion Alleviation</vt:lpstr>
      <vt:lpstr>CPN Model: Power Source Transition</vt:lpstr>
      <vt:lpstr>CPN Model: Line Balance</vt:lpstr>
      <vt:lpstr>CPN Model: Power Source to Consumer</vt:lpstr>
      <vt:lpstr>CPN Model: Geographically Dispersed</vt:lpstr>
      <vt:lpstr>CPN Model: Congestion Alleviation</vt:lpstr>
    </vt:vector>
  </TitlesOfParts>
  <Company>DoD</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Architecture for Optimal National Power Grid</dc:title>
  <dc:creator>ononiwa</dc:creator>
  <cp:lastModifiedBy>Corporate Edition</cp:lastModifiedBy>
  <cp:revision>154</cp:revision>
  <dcterms:created xsi:type="dcterms:W3CDTF">2009-09-11T18:26:50Z</dcterms:created>
  <dcterms:modified xsi:type="dcterms:W3CDTF">2009-12-18T14:03:52Z</dcterms:modified>
</cp:coreProperties>
</file>